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0" r:id="rId7"/>
    <p:sldId id="263" r:id="rId8"/>
    <p:sldId id="264" r:id="rId9"/>
    <p:sldId id="262" r:id="rId10"/>
    <p:sldId id="265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376E"/>
    <a:srgbClr val="235E67"/>
    <a:srgbClr val="305C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B4CE4-99E2-814F-825E-DCE7FCE5D15A}" v="1177" dt="2024-02-07T14:48:12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98"/>
    <p:restoredTop sz="94719"/>
  </p:normalViewPr>
  <p:slideViewPr>
    <p:cSldViewPr snapToGrid="0">
      <p:cViewPr varScale="1">
        <p:scale>
          <a:sx n="59" d="100"/>
          <a:sy n="59" d="100"/>
        </p:scale>
        <p:origin x="7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6604CC-4C4E-4003-8E89-862125A4DA4F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387523F-FC33-441D-B060-27C95D216D44}">
      <dgm:prSet/>
      <dgm:spPr/>
      <dgm:t>
        <a:bodyPr/>
        <a:lstStyle/>
        <a:p>
          <a:r>
            <a:rPr lang="en-US"/>
            <a:t>Assess and Evaluate</a:t>
          </a:r>
        </a:p>
      </dgm:t>
    </dgm:pt>
    <dgm:pt modelId="{12CCDFC4-EF58-49FF-B18F-8A3FCB9BCACA}" type="parTrans" cxnId="{B48639E4-A1D3-43E7-84CB-53C997A06BCA}">
      <dgm:prSet/>
      <dgm:spPr/>
      <dgm:t>
        <a:bodyPr/>
        <a:lstStyle/>
        <a:p>
          <a:endParaRPr lang="en-US"/>
        </a:p>
      </dgm:t>
    </dgm:pt>
    <dgm:pt modelId="{984852B0-89FC-453A-969A-C2A3681694C6}" type="sibTrans" cxnId="{B48639E4-A1D3-43E7-84CB-53C997A06BCA}">
      <dgm:prSet/>
      <dgm:spPr/>
      <dgm:t>
        <a:bodyPr/>
        <a:lstStyle/>
        <a:p>
          <a:endParaRPr lang="en-US"/>
        </a:p>
      </dgm:t>
    </dgm:pt>
    <dgm:pt modelId="{EBB02FC9-58D4-4C6E-A072-EA6B6B8B0E6C}">
      <dgm:prSet custT="1"/>
      <dgm:spPr>
        <a:solidFill>
          <a:schemeClr val="accent6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sz="1600"/>
            <a:t>Assess baseline capacity and delivery of Rapid ART.</a:t>
          </a:r>
        </a:p>
        <a:p>
          <a:r>
            <a:rPr lang="en-US" sz="1600"/>
            <a:t>Assess and evaluate ongoing capacity and delivery of Rapid ART among providers.    </a:t>
          </a:r>
        </a:p>
      </dgm:t>
    </dgm:pt>
    <dgm:pt modelId="{05E3CABF-2DC2-4EBF-806D-EF33F0205415}" type="parTrans" cxnId="{B95F37CA-FE99-4296-9938-BACF26914B4B}">
      <dgm:prSet/>
      <dgm:spPr/>
      <dgm:t>
        <a:bodyPr/>
        <a:lstStyle/>
        <a:p>
          <a:endParaRPr lang="en-US"/>
        </a:p>
      </dgm:t>
    </dgm:pt>
    <dgm:pt modelId="{EBE0E1E5-4CBC-4161-8FC1-818E5F4B3A79}" type="sibTrans" cxnId="{B95F37CA-FE99-4296-9938-BACF26914B4B}">
      <dgm:prSet/>
      <dgm:spPr/>
      <dgm:t>
        <a:bodyPr/>
        <a:lstStyle/>
        <a:p>
          <a:endParaRPr lang="en-US"/>
        </a:p>
      </dgm:t>
    </dgm:pt>
    <dgm:pt modelId="{3146EA4D-A788-44A8-8C9F-403F1C6095F7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/>
            <a:t>Develop Sustainable Model</a:t>
          </a:r>
        </a:p>
      </dgm:t>
    </dgm:pt>
    <dgm:pt modelId="{ECD75149-6D2C-4809-9560-C85BEC4BEEC1}" type="parTrans" cxnId="{A0FF5414-CAF8-4ED2-84FC-A75E375C44BE}">
      <dgm:prSet/>
      <dgm:spPr/>
      <dgm:t>
        <a:bodyPr/>
        <a:lstStyle/>
        <a:p>
          <a:endParaRPr lang="en-US"/>
        </a:p>
      </dgm:t>
    </dgm:pt>
    <dgm:pt modelId="{F8E89F3E-205C-4F76-BB0A-D04FBE6331A6}" type="sibTrans" cxnId="{A0FF5414-CAF8-4ED2-84FC-A75E375C44BE}">
      <dgm:prSet/>
      <dgm:spPr/>
      <dgm:t>
        <a:bodyPr/>
        <a:lstStyle/>
        <a:p>
          <a:endParaRPr lang="en-US"/>
        </a:p>
      </dgm:t>
    </dgm:pt>
    <dgm:pt modelId="{5A87146E-BFB2-4DE4-AE99-94AAAF0BC78E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600"/>
            <a:t>Based on evaluation/Pilot findings, develop more effective, and replicable service delivery models that can be easily individualized to adapt to various settings.</a:t>
          </a:r>
        </a:p>
      </dgm:t>
    </dgm:pt>
    <dgm:pt modelId="{C805EA93-A53B-4DA1-9802-6C37E6B83B76}" type="parTrans" cxnId="{AB3DF778-858E-4943-9ACC-CE38C168F037}">
      <dgm:prSet/>
      <dgm:spPr/>
      <dgm:t>
        <a:bodyPr/>
        <a:lstStyle/>
        <a:p>
          <a:endParaRPr lang="en-US"/>
        </a:p>
      </dgm:t>
    </dgm:pt>
    <dgm:pt modelId="{01C9D404-FB7E-43D1-A763-8D3DFB385AA6}" type="sibTrans" cxnId="{AB3DF778-858E-4943-9ACC-CE38C168F037}">
      <dgm:prSet/>
      <dgm:spPr/>
      <dgm:t>
        <a:bodyPr/>
        <a:lstStyle/>
        <a:p>
          <a:endParaRPr lang="en-US"/>
        </a:p>
      </dgm:t>
    </dgm:pt>
    <dgm:pt modelId="{06D4C2F0-740A-4851-A4E6-7AC402D1E851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Align Efforts to Rapid ART Standards</a:t>
          </a:r>
        </a:p>
      </dgm:t>
    </dgm:pt>
    <dgm:pt modelId="{37BABB49-9B2A-4CC0-BBBD-B06EFD03430B}" type="parTrans" cxnId="{69B3E537-28A3-402A-99A3-34A38BCA7738}">
      <dgm:prSet/>
      <dgm:spPr/>
      <dgm:t>
        <a:bodyPr/>
        <a:lstStyle/>
        <a:p>
          <a:endParaRPr lang="en-US"/>
        </a:p>
      </dgm:t>
    </dgm:pt>
    <dgm:pt modelId="{055DFF37-5657-4604-9BC7-9D483638DADA}" type="sibTrans" cxnId="{69B3E537-28A3-402A-99A3-34A38BCA7738}">
      <dgm:prSet/>
      <dgm:spPr/>
      <dgm:t>
        <a:bodyPr/>
        <a:lstStyle/>
        <a:p>
          <a:endParaRPr lang="en-US"/>
        </a:p>
      </dgm:t>
    </dgm:pt>
    <dgm:pt modelId="{183B16D8-71F9-43F3-8700-EF2E578B63FB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600" dirty="0"/>
            <a:t>Establish agreed upon shared definitions, provide education, training, and build support systems that align with Rapid ART standards.</a:t>
          </a:r>
        </a:p>
      </dgm:t>
    </dgm:pt>
    <dgm:pt modelId="{9FD4B213-F5FB-4AEC-BEAA-1F663E187ED2}" type="parTrans" cxnId="{FAF83D56-8EE9-4A80-BDD9-29243F2CEFE7}">
      <dgm:prSet/>
      <dgm:spPr/>
      <dgm:t>
        <a:bodyPr/>
        <a:lstStyle/>
        <a:p>
          <a:endParaRPr lang="en-US"/>
        </a:p>
      </dgm:t>
    </dgm:pt>
    <dgm:pt modelId="{25959448-445E-4404-B3D6-4B37B2B653BF}" type="sibTrans" cxnId="{FAF83D56-8EE9-4A80-BDD9-29243F2CEFE7}">
      <dgm:prSet/>
      <dgm:spPr/>
      <dgm:t>
        <a:bodyPr/>
        <a:lstStyle/>
        <a:p>
          <a:endParaRPr lang="en-US"/>
        </a:p>
      </dgm:t>
    </dgm:pt>
    <dgm:pt modelId="{5469A798-30A0-44F4-9A5D-D17C3DE7D960}">
      <dgm:prSet/>
      <dgm:spPr>
        <a:solidFill>
          <a:srgbClr val="5C376E"/>
        </a:solidFill>
      </dgm:spPr>
      <dgm:t>
        <a:bodyPr/>
        <a:lstStyle/>
        <a:p>
          <a:r>
            <a:rPr lang="en-US"/>
            <a:t>Advance  Rapid ART Objectives</a:t>
          </a:r>
        </a:p>
      </dgm:t>
    </dgm:pt>
    <dgm:pt modelId="{0A793463-2B6F-4C01-921E-CD8C16D1F949}" type="parTrans" cxnId="{76B01969-D00E-4083-9DE8-2DD2D9813F77}">
      <dgm:prSet/>
      <dgm:spPr/>
      <dgm:t>
        <a:bodyPr/>
        <a:lstStyle/>
        <a:p>
          <a:endParaRPr lang="en-US"/>
        </a:p>
      </dgm:t>
    </dgm:pt>
    <dgm:pt modelId="{344F9E84-4363-4A60-82FD-EB8713912199}" type="sibTrans" cxnId="{76B01969-D00E-4083-9DE8-2DD2D9813F77}">
      <dgm:prSet/>
      <dgm:spPr/>
      <dgm:t>
        <a:bodyPr/>
        <a:lstStyle/>
        <a:p>
          <a:endParaRPr lang="en-US"/>
        </a:p>
      </dgm:t>
    </dgm:pt>
    <dgm:pt modelId="{A30F7D1C-7143-461B-A06B-C87D84EFB3C8}">
      <dgm:prSet custT="1"/>
      <dgm:spPr>
        <a:solidFill>
          <a:schemeClr val="accent5">
            <a:lumMod val="20000"/>
            <a:lumOff val="80000"/>
            <a:alpha val="44432"/>
          </a:schemeClr>
        </a:solidFill>
      </dgm:spPr>
      <dgm:t>
        <a:bodyPr/>
        <a:lstStyle/>
        <a:p>
          <a:r>
            <a:rPr lang="en-US" sz="1600" dirty="0"/>
            <a:t>Advance Rapid ART objectives to shorten time to viral suppression, increase retention in care, help clients achieve undetectable levels, and reduce HIV transmission. </a:t>
          </a:r>
        </a:p>
      </dgm:t>
    </dgm:pt>
    <dgm:pt modelId="{5D4691D8-9B47-4B30-98AE-F00FD04C3451}" type="parTrans" cxnId="{C075BD8D-708D-4FE4-8654-B27598367D2F}">
      <dgm:prSet/>
      <dgm:spPr/>
      <dgm:t>
        <a:bodyPr/>
        <a:lstStyle/>
        <a:p>
          <a:endParaRPr lang="en-US"/>
        </a:p>
      </dgm:t>
    </dgm:pt>
    <dgm:pt modelId="{693DD1C1-EBD1-43EF-A3EC-2D88CCB5D3B9}" type="sibTrans" cxnId="{C075BD8D-708D-4FE4-8654-B27598367D2F}">
      <dgm:prSet/>
      <dgm:spPr/>
      <dgm:t>
        <a:bodyPr/>
        <a:lstStyle/>
        <a:p>
          <a:endParaRPr lang="en-US"/>
        </a:p>
      </dgm:t>
    </dgm:pt>
    <dgm:pt modelId="{CDB5E6E3-5F4A-DD40-96EF-3577B2BD6C10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/>
            <a:t>Build Capacity and Infrastructure</a:t>
          </a:r>
          <a:endParaRPr lang="en-GB"/>
        </a:p>
      </dgm:t>
    </dgm:pt>
    <dgm:pt modelId="{1D436922-AF52-284F-98A7-F509BDF2576F}" type="parTrans" cxnId="{E059F463-5C4A-7244-AD15-5CCC35A9B53A}">
      <dgm:prSet/>
      <dgm:spPr/>
      <dgm:t>
        <a:bodyPr/>
        <a:lstStyle/>
        <a:p>
          <a:endParaRPr lang="en-GB"/>
        </a:p>
      </dgm:t>
    </dgm:pt>
    <dgm:pt modelId="{2581680E-8879-1145-A140-247F7A366B1A}" type="sibTrans" cxnId="{E059F463-5C4A-7244-AD15-5CCC35A9B53A}">
      <dgm:prSet/>
      <dgm:spPr/>
      <dgm:t>
        <a:bodyPr/>
        <a:lstStyle/>
        <a:p>
          <a:endParaRPr lang="en-GB"/>
        </a:p>
      </dgm:t>
    </dgm:pt>
    <dgm:pt modelId="{D6FD5691-60F6-C044-BA93-003B07E9139F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600" dirty="0"/>
            <a:t>Build Capacity and create an infrastructure to deliver consistent Rapid ART practices as a standard of care in Suffolk County.</a:t>
          </a:r>
          <a:endParaRPr lang="en-GB" sz="1600" dirty="0"/>
        </a:p>
      </dgm:t>
    </dgm:pt>
    <dgm:pt modelId="{8143D56F-F751-1643-8071-C2CB39460ED2}" type="parTrans" cxnId="{EF87A877-ACE3-BB46-B320-BCA3535EEF55}">
      <dgm:prSet/>
      <dgm:spPr/>
      <dgm:t>
        <a:bodyPr/>
        <a:lstStyle/>
        <a:p>
          <a:endParaRPr lang="en-GB"/>
        </a:p>
      </dgm:t>
    </dgm:pt>
    <dgm:pt modelId="{935265CD-5F08-604A-A03A-14536B7B721F}" type="sibTrans" cxnId="{EF87A877-ACE3-BB46-B320-BCA3535EEF55}">
      <dgm:prSet/>
      <dgm:spPr/>
      <dgm:t>
        <a:bodyPr/>
        <a:lstStyle/>
        <a:p>
          <a:endParaRPr lang="en-GB"/>
        </a:p>
      </dgm:t>
    </dgm:pt>
    <dgm:pt modelId="{608C6160-6D7C-4009-B821-C440D64F8A13}" type="pres">
      <dgm:prSet presAssocID="{D36604CC-4C4E-4003-8E89-862125A4DA4F}" presName="Name0" presStyleCnt="0">
        <dgm:presLayoutVars>
          <dgm:dir/>
          <dgm:animLvl val="lvl"/>
          <dgm:resizeHandles val="exact"/>
        </dgm:presLayoutVars>
      </dgm:prSet>
      <dgm:spPr/>
    </dgm:pt>
    <dgm:pt modelId="{B4FDDFCA-0460-3945-B335-5C80C012DDE6}" type="pres">
      <dgm:prSet presAssocID="{3146EA4D-A788-44A8-8C9F-403F1C6095F7}" presName="boxAndChildren" presStyleCnt="0"/>
      <dgm:spPr/>
    </dgm:pt>
    <dgm:pt modelId="{ADCAD19D-5A9F-884F-8FEE-73A8E016446F}" type="pres">
      <dgm:prSet presAssocID="{3146EA4D-A788-44A8-8C9F-403F1C6095F7}" presName="parentTextBox" presStyleLbl="alignNode1" presStyleIdx="0" presStyleCnt="5"/>
      <dgm:spPr/>
    </dgm:pt>
    <dgm:pt modelId="{6796E10F-4F9D-B543-AED0-021153B9F73B}" type="pres">
      <dgm:prSet presAssocID="{3146EA4D-A788-44A8-8C9F-403F1C6095F7}" presName="descendantBox" presStyleLbl="bgAccFollowNode1" presStyleIdx="0" presStyleCnt="5"/>
      <dgm:spPr/>
    </dgm:pt>
    <dgm:pt modelId="{25422136-513C-FF49-AB57-D048706ABCA9}" type="pres">
      <dgm:prSet presAssocID="{2581680E-8879-1145-A140-247F7A366B1A}" presName="sp" presStyleCnt="0"/>
      <dgm:spPr/>
    </dgm:pt>
    <dgm:pt modelId="{A050F538-D6CD-2545-A307-8BEBC814510C}" type="pres">
      <dgm:prSet presAssocID="{CDB5E6E3-5F4A-DD40-96EF-3577B2BD6C10}" presName="arrowAndChildren" presStyleCnt="0"/>
      <dgm:spPr/>
    </dgm:pt>
    <dgm:pt modelId="{8C821535-8975-A842-B706-F3F733EB7967}" type="pres">
      <dgm:prSet presAssocID="{CDB5E6E3-5F4A-DD40-96EF-3577B2BD6C10}" presName="parentTextArrow" presStyleLbl="node1" presStyleIdx="0" presStyleCnt="0"/>
      <dgm:spPr/>
    </dgm:pt>
    <dgm:pt modelId="{4457E6C6-09E4-7F4C-9782-4878049A3E58}" type="pres">
      <dgm:prSet presAssocID="{CDB5E6E3-5F4A-DD40-96EF-3577B2BD6C10}" presName="arrow" presStyleLbl="alignNode1" presStyleIdx="1" presStyleCnt="5"/>
      <dgm:spPr/>
    </dgm:pt>
    <dgm:pt modelId="{E11C1BDE-0F79-7345-89E5-22DFA03F2B54}" type="pres">
      <dgm:prSet presAssocID="{CDB5E6E3-5F4A-DD40-96EF-3577B2BD6C10}" presName="descendantArrow" presStyleLbl="bgAccFollowNode1" presStyleIdx="1" presStyleCnt="5"/>
      <dgm:spPr/>
    </dgm:pt>
    <dgm:pt modelId="{81B0A965-5BB0-9E48-A7D1-0565F8F0736C}" type="pres">
      <dgm:prSet presAssocID="{344F9E84-4363-4A60-82FD-EB8713912199}" presName="sp" presStyleCnt="0"/>
      <dgm:spPr/>
    </dgm:pt>
    <dgm:pt modelId="{D5C3FC6D-87F0-B742-8752-A8C04DA3A3CA}" type="pres">
      <dgm:prSet presAssocID="{5469A798-30A0-44F4-9A5D-D17C3DE7D960}" presName="arrowAndChildren" presStyleCnt="0"/>
      <dgm:spPr/>
    </dgm:pt>
    <dgm:pt modelId="{BA0E59E4-4DE6-DE49-97FF-09CA094BB073}" type="pres">
      <dgm:prSet presAssocID="{5469A798-30A0-44F4-9A5D-D17C3DE7D960}" presName="parentTextArrow" presStyleLbl="node1" presStyleIdx="0" presStyleCnt="0"/>
      <dgm:spPr/>
    </dgm:pt>
    <dgm:pt modelId="{2B86BEDC-4128-B641-83A8-4C395F2AC8B6}" type="pres">
      <dgm:prSet presAssocID="{5469A798-30A0-44F4-9A5D-D17C3DE7D960}" presName="arrow" presStyleLbl="alignNode1" presStyleIdx="2" presStyleCnt="5"/>
      <dgm:spPr/>
    </dgm:pt>
    <dgm:pt modelId="{342DC635-0CDD-8D44-B58E-EE50E802F2D2}" type="pres">
      <dgm:prSet presAssocID="{5469A798-30A0-44F4-9A5D-D17C3DE7D960}" presName="descendantArrow" presStyleLbl="bgAccFollowNode1" presStyleIdx="2" presStyleCnt="5"/>
      <dgm:spPr/>
    </dgm:pt>
    <dgm:pt modelId="{5BDC3D7A-7B68-4BD7-81BA-F98B79691185}" type="pres">
      <dgm:prSet presAssocID="{055DFF37-5657-4604-9BC7-9D483638DADA}" presName="sp" presStyleCnt="0"/>
      <dgm:spPr/>
    </dgm:pt>
    <dgm:pt modelId="{CF59B5A6-F636-43BD-8B8B-CF5AA6B156AE}" type="pres">
      <dgm:prSet presAssocID="{06D4C2F0-740A-4851-A4E6-7AC402D1E851}" presName="arrowAndChildren" presStyleCnt="0"/>
      <dgm:spPr/>
    </dgm:pt>
    <dgm:pt modelId="{A745A2ED-ABFC-4D58-871A-F8C424D110EE}" type="pres">
      <dgm:prSet presAssocID="{06D4C2F0-740A-4851-A4E6-7AC402D1E851}" presName="parentTextArrow" presStyleLbl="node1" presStyleIdx="0" presStyleCnt="0"/>
      <dgm:spPr/>
    </dgm:pt>
    <dgm:pt modelId="{434F6EFE-E793-4CD2-9975-33EA7CF715D3}" type="pres">
      <dgm:prSet presAssocID="{06D4C2F0-740A-4851-A4E6-7AC402D1E851}" presName="arrow" presStyleLbl="alignNode1" presStyleIdx="3" presStyleCnt="5"/>
      <dgm:spPr/>
    </dgm:pt>
    <dgm:pt modelId="{CF7271CC-F7D7-4838-90D2-12800E418772}" type="pres">
      <dgm:prSet presAssocID="{06D4C2F0-740A-4851-A4E6-7AC402D1E851}" presName="descendantArrow" presStyleLbl="bgAccFollowNode1" presStyleIdx="3" presStyleCnt="5"/>
      <dgm:spPr/>
    </dgm:pt>
    <dgm:pt modelId="{F7582003-6008-4FFC-B144-6D0814D31E39}" type="pres">
      <dgm:prSet presAssocID="{984852B0-89FC-453A-969A-C2A3681694C6}" presName="sp" presStyleCnt="0"/>
      <dgm:spPr/>
    </dgm:pt>
    <dgm:pt modelId="{F0B3DCD7-AAA3-4591-BF50-D105B332DA9B}" type="pres">
      <dgm:prSet presAssocID="{4387523F-FC33-441D-B060-27C95D216D44}" presName="arrowAndChildren" presStyleCnt="0"/>
      <dgm:spPr/>
    </dgm:pt>
    <dgm:pt modelId="{A388A12E-255F-4089-A9D0-1EF674F2F113}" type="pres">
      <dgm:prSet presAssocID="{4387523F-FC33-441D-B060-27C95D216D44}" presName="parentTextArrow" presStyleLbl="node1" presStyleIdx="0" presStyleCnt="0"/>
      <dgm:spPr/>
    </dgm:pt>
    <dgm:pt modelId="{8C75154C-C54D-47BF-8316-9E83E37046D4}" type="pres">
      <dgm:prSet presAssocID="{4387523F-FC33-441D-B060-27C95D216D44}" presName="arrow" presStyleLbl="alignNode1" presStyleIdx="4" presStyleCnt="5"/>
      <dgm:spPr/>
    </dgm:pt>
    <dgm:pt modelId="{86AFEB72-BFC5-466E-9B6C-B8751CD5A9D5}" type="pres">
      <dgm:prSet presAssocID="{4387523F-FC33-441D-B060-27C95D216D44}" presName="descendantArrow" presStyleLbl="bgAccFollowNode1" presStyleIdx="4" presStyleCnt="5"/>
      <dgm:spPr/>
    </dgm:pt>
  </dgm:ptLst>
  <dgm:cxnLst>
    <dgm:cxn modelId="{BF7C4308-589E-3949-A7C7-A9A2CFE91BBB}" type="presOf" srcId="{4387523F-FC33-441D-B060-27C95D216D44}" destId="{8C75154C-C54D-47BF-8316-9E83E37046D4}" srcOrd="1" destOrd="0" presId="urn:microsoft.com/office/officeart/2016/7/layout/VerticalDownArrowProcess"/>
    <dgm:cxn modelId="{F7CB0A0B-5642-BD49-9DC2-F09F4BFA7FD1}" type="presOf" srcId="{5469A798-30A0-44F4-9A5D-D17C3DE7D960}" destId="{BA0E59E4-4DE6-DE49-97FF-09CA094BB073}" srcOrd="0" destOrd="0" presId="urn:microsoft.com/office/officeart/2016/7/layout/VerticalDownArrowProcess"/>
    <dgm:cxn modelId="{CC8A490D-4E8E-9040-9CD6-4BD1FE05AD05}" type="presOf" srcId="{06D4C2F0-740A-4851-A4E6-7AC402D1E851}" destId="{434F6EFE-E793-4CD2-9975-33EA7CF715D3}" srcOrd="1" destOrd="0" presId="urn:microsoft.com/office/officeart/2016/7/layout/VerticalDownArrowProcess"/>
    <dgm:cxn modelId="{E6A83F0E-0D97-5D48-95ED-08FF8EC8A899}" type="presOf" srcId="{D6FD5691-60F6-C044-BA93-003B07E9139F}" destId="{E11C1BDE-0F79-7345-89E5-22DFA03F2B54}" srcOrd="0" destOrd="0" presId="urn:microsoft.com/office/officeart/2016/7/layout/VerticalDownArrowProcess"/>
    <dgm:cxn modelId="{A0FF5414-CAF8-4ED2-84FC-A75E375C44BE}" srcId="{D36604CC-4C4E-4003-8E89-862125A4DA4F}" destId="{3146EA4D-A788-44A8-8C9F-403F1C6095F7}" srcOrd="4" destOrd="0" parTransId="{ECD75149-6D2C-4809-9560-C85BEC4BEEC1}" sibTransId="{F8E89F3E-205C-4F76-BB0A-D04FBE6331A6}"/>
    <dgm:cxn modelId="{2F469819-46B8-1D49-A386-F1ED25F0E0E1}" type="presOf" srcId="{4387523F-FC33-441D-B060-27C95D216D44}" destId="{A388A12E-255F-4089-A9D0-1EF674F2F113}" srcOrd="0" destOrd="0" presId="urn:microsoft.com/office/officeart/2016/7/layout/VerticalDownArrowProcess"/>
    <dgm:cxn modelId="{34955E20-1193-844E-AFB0-15530193D20C}" type="presOf" srcId="{CDB5E6E3-5F4A-DD40-96EF-3577B2BD6C10}" destId="{8C821535-8975-A842-B706-F3F733EB7967}" srcOrd="0" destOrd="0" presId="urn:microsoft.com/office/officeart/2016/7/layout/VerticalDownArrowProcess"/>
    <dgm:cxn modelId="{C533A527-4769-AA47-9866-32670273B4D2}" type="presOf" srcId="{5469A798-30A0-44F4-9A5D-D17C3DE7D960}" destId="{2B86BEDC-4128-B641-83A8-4C395F2AC8B6}" srcOrd="1" destOrd="0" presId="urn:microsoft.com/office/officeart/2016/7/layout/VerticalDownArrowProcess"/>
    <dgm:cxn modelId="{CAA09529-C420-A148-80A8-C9601000C298}" type="presOf" srcId="{5A87146E-BFB2-4DE4-AE99-94AAAF0BC78E}" destId="{6796E10F-4F9D-B543-AED0-021153B9F73B}" srcOrd="0" destOrd="0" presId="urn:microsoft.com/office/officeart/2016/7/layout/VerticalDownArrowProcess"/>
    <dgm:cxn modelId="{61B7CD30-E21A-7040-8DAE-CC923ACA81AB}" type="presOf" srcId="{CDB5E6E3-5F4A-DD40-96EF-3577B2BD6C10}" destId="{4457E6C6-09E4-7F4C-9782-4878049A3E58}" srcOrd="1" destOrd="0" presId="urn:microsoft.com/office/officeart/2016/7/layout/VerticalDownArrowProcess"/>
    <dgm:cxn modelId="{39760535-3C5E-4B78-9A43-8C7929D3EF11}" type="presOf" srcId="{D36604CC-4C4E-4003-8E89-862125A4DA4F}" destId="{608C6160-6D7C-4009-B821-C440D64F8A13}" srcOrd="0" destOrd="0" presId="urn:microsoft.com/office/officeart/2016/7/layout/VerticalDownArrowProcess"/>
    <dgm:cxn modelId="{69B3E537-28A3-402A-99A3-34A38BCA7738}" srcId="{D36604CC-4C4E-4003-8E89-862125A4DA4F}" destId="{06D4C2F0-740A-4851-A4E6-7AC402D1E851}" srcOrd="1" destOrd="0" parTransId="{37BABB49-9B2A-4CC0-BBBD-B06EFD03430B}" sibTransId="{055DFF37-5657-4604-9BC7-9D483638DADA}"/>
    <dgm:cxn modelId="{F504793B-5E73-5149-89E0-578103AC25FC}" type="presOf" srcId="{3146EA4D-A788-44A8-8C9F-403F1C6095F7}" destId="{ADCAD19D-5A9F-884F-8FEE-73A8E016446F}" srcOrd="0" destOrd="0" presId="urn:microsoft.com/office/officeart/2016/7/layout/VerticalDownArrowProcess"/>
    <dgm:cxn modelId="{E059F463-5C4A-7244-AD15-5CCC35A9B53A}" srcId="{D36604CC-4C4E-4003-8E89-862125A4DA4F}" destId="{CDB5E6E3-5F4A-DD40-96EF-3577B2BD6C10}" srcOrd="3" destOrd="0" parTransId="{1D436922-AF52-284F-98A7-F509BDF2576F}" sibTransId="{2581680E-8879-1145-A140-247F7A366B1A}"/>
    <dgm:cxn modelId="{76B01969-D00E-4083-9DE8-2DD2D9813F77}" srcId="{D36604CC-4C4E-4003-8E89-862125A4DA4F}" destId="{5469A798-30A0-44F4-9A5D-D17C3DE7D960}" srcOrd="2" destOrd="0" parTransId="{0A793463-2B6F-4C01-921E-CD8C16D1F949}" sibTransId="{344F9E84-4363-4A60-82FD-EB8713912199}"/>
    <dgm:cxn modelId="{2645FC4D-5D68-FB41-83DE-75CABFFF9CE2}" type="presOf" srcId="{EBB02FC9-58D4-4C6E-A072-EA6B6B8B0E6C}" destId="{86AFEB72-BFC5-466E-9B6C-B8751CD5A9D5}" srcOrd="0" destOrd="0" presId="urn:microsoft.com/office/officeart/2016/7/layout/VerticalDownArrowProcess"/>
    <dgm:cxn modelId="{FAF83D56-8EE9-4A80-BDD9-29243F2CEFE7}" srcId="{06D4C2F0-740A-4851-A4E6-7AC402D1E851}" destId="{183B16D8-71F9-43F3-8700-EF2E578B63FB}" srcOrd="0" destOrd="0" parTransId="{9FD4B213-F5FB-4AEC-BEAA-1F663E187ED2}" sibTransId="{25959448-445E-4404-B3D6-4B37B2B653BF}"/>
    <dgm:cxn modelId="{86A53D57-BBBC-AD4A-81C3-BD548AF67248}" type="presOf" srcId="{06D4C2F0-740A-4851-A4E6-7AC402D1E851}" destId="{A745A2ED-ABFC-4D58-871A-F8C424D110EE}" srcOrd="0" destOrd="0" presId="urn:microsoft.com/office/officeart/2016/7/layout/VerticalDownArrowProcess"/>
    <dgm:cxn modelId="{EF87A877-ACE3-BB46-B320-BCA3535EEF55}" srcId="{CDB5E6E3-5F4A-DD40-96EF-3577B2BD6C10}" destId="{D6FD5691-60F6-C044-BA93-003B07E9139F}" srcOrd="0" destOrd="0" parTransId="{8143D56F-F751-1643-8071-C2CB39460ED2}" sibTransId="{935265CD-5F08-604A-A03A-14536B7B721F}"/>
    <dgm:cxn modelId="{AB3DF778-858E-4943-9ACC-CE38C168F037}" srcId="{3146EA4D-A788-44A8-8C9F-403F1C6095F7}" destId="{5A87146E-BFB2-4DE4-AE99-94AAAF0BC78E}" srcOrd="0" destOrd="0" parTransId="{C805EA93-A53B-4DA1-9802-6C37E6B83B76}" sibTransId="{01C9D404-FB7E-43D1-A763-8D3DFB385AA6}"/>
    <dgm:cxn modelId="{26A82859-8533-384C-8154-6F9B8D554357}" type="presOf" srcId="{183B16D8-71F9-43F3-8700-EF2E578B63FB}" destId="{CF7271CC-F7D7-4838-90D2-12800E418772}" srcOrd="0" destOrd="0" presId="urn:microsoft.com/office/officeart/2016/7/layout/VerticalDownArrowProcess"/>
    <dgm:cxn modelId="{C075BD8D-708D-4FE4-8654-B27598367D2F}" srcId="{5469A798-30A0-44F4-9A5D-D17C3DE7D960}" destId="{A30F7D1C-7143-461B-A06B-C87D84EFB3C8}" srcOrd="0" destOrd="0" parTransId="{5D4691D8-9B47-4B30-98AE-F00FD04C3451}" sibTransId="{693DD1C1-EBD1-43EF-A3EC-2D88CCB5D3B9}"/>
    <dgm:cxn modelId="{B95F37CA-FE99-4296-9938-BACF26914B4B}" srcId="{4387523F-FC33-441D-B060-27C95D216D44}" destId="{EBB02FC9-58D4-4C6E-A072-EA6B6B8B0E6C}" srcOrd="0" destOrd="0" parTransId="{05E3CABF-2DC2-4EBF-806D-EF33F0205415}" sibTransId="{EBE0E1E5-4CBC-4161-8FC1-818E5F4B3A79}"/>
    <dgm:cxn modelId="{B48639E4-A1D3-43E7-84CB-53C997A06BCA}" srcId="{D36604CC-4C4E-4003-8E89-862125A4DA4F}" destId="{4387523F-FC33-441D-B060-27C95D216D44}" srcOrd="0" destOrd="0" parTransId="{12CCDFC4-EF58-49FF-B18F-8A3FCB9BCACA}" sibTransId="{984852B0-89FC-453A-969A-C2A3681694C6}"/>
    <dgm:cxn modelId="{E5CDE1F4-AD97-C947-8A90-24FCF931E7A7}" type="presOf" srcId="{A30F7D1C-7143-461B-A06B-C87D84EFB3C8}" destId="{342DC635-0CDD-8D44-B58E-EE50E802F2D2}" srcOrd="0" destOrd="0" presId="urn:microsoft.com/office/officeart/2016/7/layout/VerticalDownArrowProcess"/>
    <dgm:cxn modelId="{CD4B1AC0-0D5E-AD4E-B465-7544001C29FD}" type="presParOf" srcId="{608C6160-6D7C-4009-B821-C440D64F8A13}" destId="{B4FDDFCA-0460-3945-B335-5C80C012DDE6}" srcOrd="0" destOrd="0" presId="urn:microsoft.com/office/officeart/2016/7/layout/VerticalDownArrowProcess"/>
    <dgm:cxn modelId="{CD76D5BD-9623-FA49-99EA-F65185246576}" type="presParOf" srcId="{B4FDDFCA-0460-3945-B335-5C80C012DDE6}" destId="{ADCAD19D-5A9F-884F-8FEE-73A8E016446F}" srcOrd="0" destOrd="0" presId="urn:microsoft.com/office/officeart/2016/7/layout/VerticalDownArrowProcess"/>
    <dgm:cxn modelId="{9BEA217C-DE0B-274F-92E2-461346DA778C}" type="presParOf" srcId="{B4FDDFCA-0460-3945-B335-5C80C012DDE6}" destId="{6796E10F-4F9D-B543-AED0-021153B9F73B}" srcOrd="1" destOrd="0" presId="urn:microsoft.com/office/officeart/2016/7/layout/VerticalDownArrowProcess"/>
    <dgm:cxn modelId="{2D7B108C-7BB5-254F-87A6-9FC935012BEE}" type="presParOf" srcId="{608C6160-6D7C-4009-B821-C440D64F8A13}" destId="{25422136-513C-FF49-AB57-D048706ABCA9}" srcOrd="1" destOrd="0" presId="urn:microsoft.com/office/officeart/2016/7/layout/VerticalDownArrowProcess"/>
    <dgm:cxn modelId="{7B7090FB-1F24-324A-886B-1E5B216C7AD5}" type="presParOf" srcId="{608C6160-6D7C-4009-B821-C440D64F8A13}" destId="{A050F538-D6CD-2545-A307-8BEBC814510C}" srcOrd="2" destOrd="0" presId="urn:microsoft.com/office/officeart/2016/7/layout/VerticalDownArrowProcess"/>
    <dgm:cxn modelId="{2B3E6CC9-6B8F-A048-A3AF-E6A130193A2D}" type="presParOf" srcId="{A050F538-D6CD-2545-A307-8BEBC814510C}" destId="{8C821535-8975-A842-B706-F3F733EB7967}" srcOrd="0" destOrd="0" presId="urn:microsoft.com/office/officeart/2016/7/layout/VerticalDownArrowProcess"/>
    <dgm:cxn modelId="{B5F2F7F4-890C-6145-8023-62633AF78D0E}" type="presParOf" srcId="{A050F538-D6CD-2545-A307-8BEBC814510C}" destId="{4457E6C6-09E4-7F4C-9782-4878049A3E58}" srcOrd="1" destOrd="0" presId="urn:microsoft.com/office/officeart/2016/7/layout/VerticalDownArrowProcess"/>
    <dgm:cxn modelId="{A75D600A-F5D9-C842-92EB-349F795954E8}" type="presParOf" srcId="{A050F538-D6CD-2545-A307-8BEBC814510C}" destId="{E11C1BDE-0F79-7345-89E5-22DFA03F2B54}" srcOrd="2" destOrd="0" presId="urn:microsoft.com/office/officeart/2016/7/layout/VerticalDownArrowProcess"/>
    <dgm:cxn modelId="{46A06769-0C91-5F4A-8EDB-1D917FE479A9}" type="presParOf" srcId="{608C6160-6D7C-4009-B821-C440D64F8A13}" destId="{81B0A965-5BB0-9E48-A7D1-0565F8F0736C}" srcOrd="3" destOrd="0" presId="urn:microsoft.com/office/officeart/2016/7/layout/VerticalDownArrowProcess"/>
    <dgm:cxn modelId="{1E4E6904-F134-5C4C-AF8F-AAB3962230C4}" type="presParOf" srcId="{608C6160-6D7C-4009-B821-C440D64F8A13}" destId="{D5C3FC6D-87F0-B742-8752-A8C04DA3A3CA}" srcOrd="4" destOrd="0" presId="urn:microsoft.com/office/officeart/2016/7/layout/VerticalDownArrowProcess"/>
    <dgm:cxn modelId="{BCF0D523-6D5A-F346-B135-49993678D311}" type="presParOf" srcId="{D5C3FC6D-87F0-B742-8752-A8C04DA3A3CA}" destId="{BA0E59E4-4DE6-DE49-97FF-09CA094BB073}" srcOrd="0" destOrd="0" presId="urn:microsoft.com/office/officeart/2016/7/layout/VerticalDownArrowProcess"/>
    <dgm:cxn modelId="{06EC5DEE-DE2D-B14C-9E8E-9173D3D3B7CF}" type="presParOf" srcId="{D5C3FC6D-87F0-B742-8752-A8C04DA3A3CA}" destId="{2B86BEDC-4128-B641-83A8-4C395F2AC8B6}" srcOrd="1" destOrd="0" presId="urn:microsoft.com/office/officeart/2016/7/layout/VerticalDownArrowProcess"/>
    <dgm:cxn modelId="{FA96A173-DF87-9849-8A2E-137022A860F9}" type="presParOf" srcId="{D5C3FC6D-87F0-B742-8752-A8C04DA3A3CA}" destId="{342DC635-0CDD-8D44-B58E-EE50E802F2D2}" srcOrd="2" destOrd="0" presId="urn:microsoft.com/office/officeart/2016/7/layout/VerticalDownArrowProcess"/>
    <dgm:cxn modelId="{CE47C0B8-9F14-204B-BB60-8E8DFE0824A9}" type="presParOf" srcId="{608C6160-6D7C-4009-B821-C440D64F8A13}" destId="{5BDC3D7A-7B68-4BD7-81BA-F98B79691185}" srcOrd="5" destOrd="0" presId="urn:microsoft.com/office/officeart/2016/7/layout/VerticalDownArrowProcess"/>
    <dgm:cxn modelId="{D4AE5256-15BB-324C-9268-3F0E00697410}" type="presParOf" srcId="{608C6160-6D7C-4009-B821-C440D64F8A13}" destId="{CF59B5A6-F636-43BD-8B8B-CF5AA6B156AE}" srcOrd="6" destOrd="0" presId="urn:microsoft.com/office/officeart/2016/7/layout/VerticalDownArrowProcess"/>
    <dgm:cxn modelId="{7AC9D1D5-E31B-9A42-8D34-D73230755A68}" type="presParOf" srcId="{CF59B5A6-F636-43BD-8B8B-CF5AA6B156AE}" destId="{A745A2ED-ABFC-4D58-871A-F8C424D110EE}" srcOrd="0" destOrd="0" presId="urn:microsoft.com/office/officeart/2016/7/layout/VerticalDownArrowProcess"/>
    <dgm:cxn modelId="{607DE2B7-C84A-AA46-85C9-B62FB1F50764}" type="presParOf" srcId="{CF59B5A6-F636-43BD-8B8B-CF5AA6B156AE}" destId="{434F6EFE-E793-4CD2-9975-33EA7CF715D3}" srcOrd="1" destOrd="0" presId="urn:microsoft.com/office/officeart/2016/7/layout/VerticalDownArrowProcess"/>
    <dgm:cxn modelId="{443C17F4-ACAE-A341-AD71-2357DCE968BD}" type="presParOf" srcId="{CF59B5A6-F636-43BD-8B8B-CF5AA6B156AE}" destId="{CF7271CC-F7D7-4838-90D2-12800E418772}" srcOrd="2" destOrd="0" presId="urn:microsoft.com/office/officeart/2016/7/layout/VerticalDownArrowProcess"/>
    <dgm:cxn modelId="{9A8820DD-78EB-D544-AD29-3D9D90967E79}" type="presParOf" srcId="{608C6160-6D7C-4009-B821-C440D64F8A13}" destId="{F7582003-6008-4FFC-B144-6D0814D31E39}" srcOrd="7" destOrd="0" presId="urn:microsoft.com/office/officeart/2016/7/layout/VerticalDownArrowProcess"/>
    <dgm:cxn modelId="{1CCDA7ED-C1C0-5642-AA49-368D7A9C81DB}" type="presParOf" srcId="{608C6160-6D7C-4009-B821-C440D64F8A13}" destId="{F0B3DCD7-AAA3-4591-BF50-D105B332DA9B}" srcOrd="8" destOrd="0" presId="urn:microsoft.com/office/officeart/2016/7/layout/VerticalDownArrowProcess"/>
    <dgm:cxn modelId="{04E24FD0-6B1E-BC42-A1B0-0BD8D11A7058}" type="presParOf" srcId="{F0B3DCD7-AAA3-4591-BF50-D105B332DA9B}" destId="{A388A12E-255F-4089-A9D0-1EF674F2F113}" srcOrd="0" destOrd="0" presId="urn:microsoft.com/office/officeart/2016/7/layout/VerticalDownArrowProcess"/>
    <dgm:cxn modelId="{8AB842AA-1DEB-844D-8F68-7F9B4015C24A}" type="presParOf" srcId="{F0B3DCD7-AAA3-4591-BF50-D105B332DA9B}" destId="{8C75154C-C54D-47BF-8316-9E83E37046D4}" srcOrd="1" destOrd="0" presId="urn:microsoft.com/office/officeart/2016/7/layout/VerticalDownArrowProcess"/>
    <dgm:cxn modelId="{627DE2BF-B0FE-C646-9AC8-AC7CC40080E4}" type="presParOf" srcId="{F0B3DCD7-AAA3-4591-BF50-D105B332DA9B}" destId="{86AFEB72-BFC5-466E-9B6C-B8751CD5A9D5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FA7F67-C15D-44BC-832F-BFA89F280CAB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07D006-8136-4640-B559-37D893D16BE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Increase capacity</a:t>
          </a:r>
          <a:r>
            <a:rPr lang="en-GB"/>
            <a:t> among providers to deliver an efficient and systematic Rapid ART service and treatment.</a:t>
          </a:r>
          <a:endParaRPr lang="en-US"/>
        </a:p>
      </dgm:t>
    </dgm:pt>
    <dgm:pt modelId="{72A552CA-227D-4647-9B89-DE7FE9973F0A}" type="parTrans" cxnId="{F18EB626-E742-40A4-9DE5-E1D11F45581D}">
      <dgm:prSet/>
      <dgm:spPr/>
      <dgm:t>
        <a:bodyPr/>
        <a:lstStyle/>
        <a:p>
          <a:endParaRPr lang="en-US"/>
        </a:p>
      </dgm:t>
    </dgm:pt>
    <dgm:pt modelId="{8F53D3AD-3ACB-4992-9EB6-602EB066C13F}" type="sibTrans" cxnId="{F18EB626-E742-40A4-9DE5-E1D11F45581D}">
      <dgm:prSet/>
      <dgm:spPr/>
      <dgm:t>
        <a:bodyPr/>
        <a:lstStyle/>
        <a:p>
          <a:endParaRPr lang="en-US"/>
        </a:p>
      </dgm:t>
    </dgm:pt>
    <dgm:pt modelId="{3B2542C6-044D-413A-B88C-93BDD7A1D27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Develop a model for Rapid ART implementation that is easily replicable and individually tailored to meet the needs of various settings.</a:t>
          </a:r>
          <a:endParaRPr lang="en-US" dirty="0"/>
        </a:p>
      </dgm:t>
    </dgm:pt>
    <dgm:pt modelId="{14E2FBBA-6DF3-45FB-B84A-BDAB73941B62}" type="parTrans" cxnId="{8A43C5D3-B241-4425-A63D-25D02615E720}">
      <dgm:prSet/>
      <dgm:spPr/>
      <dgm:t>
        <a:bodyPr/>
        <a:lstStyle/>
        <a:p>
          <a:endParaRPr lang="en-US"/>
        </a:p>
      </dgm:t>
    </dgm:pt>
    <dgm:pt modelId="{CBC29057-E835-44ED-96D7-12B3D67F05A6}" type="sibTrans" cxnId="{8A43C5D3-B241-4425-A63D-25D02615E720}">
      <dgm:prSet/>
      <dgm:spPr/>
      <dgm:t>
        <a:bodyPr/>
        <a:lstStyle/>
        <a:p>
          <a:endParaRPr lang="en-US"/>
        </a:p>
      </dgm:t>
    </dgm:pt>
    <dgm:pt modelId="{88FDD433-5F88-43FD-9825-003766B963C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Reduce treatment delays for newly diagnosed clients and reengage to care clients lost to follow up.</a:t>
          </a:r>
          <a:endParaRPr lang="en-US" dirty="0"/>
        </a:p>
      </dgm:t>
    </dgm:pt>
    <dgm:pt modelId="{024D799C-F2C6-4B18-B500-9DDA154C0B41}" type="parTrans" cxnId="{3415D248-A950-4B87-A416-33C83BEC06A0}">
      <dgm:prSet/>
      <dgm:spPr/>
      <dgm:t>
        <a:bodyPr/>
        <a:lstStyle/>
        <a:p>
          <a:endParaRPr lang="en-US"/>
        </a:p>
      </dgm:t>
    </dgm:pt>
    <dgm:pt modelId="{34C0F7D2-4C69-4CA8-A474-3A58F420BEF4}" type="sibTrans" cxnId="{3415D248-A950-4B87-A416-33C83BEC06A0}">
      <dgm:prSet/>
      <dgm:spPr/>
      <dgm:t>
        <a:bodyPr/>
        <a:lstStyle/>
        <a:p>
          <a:endParaRPr lang="en-US"/>
        </a:p>
      </dgm:t>
    </dgm:pt>
    <dgm:pt modelId="{15C8AF66-5749-49F4-BFD3-D659D9B9056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Help clients achieve undetectable HIV viral load levels.</a:t>
          </a:r>
          <a:endParaRPr lang="en-US"/>
        </a:p>
      </dgm:t>
    </dgm:pt>
    <dgm:pt modelId="{BA2BBB46-86E6-4E85-AF04-BCA98E4F3711}" type="parTrans" cxnId="{E1188918-3E14-4E20-A8CB-03ED1D8F50EA}">
      <dgm:prSet/>
      <dgm:spPr/>
      <dgm:t>
        <a:bodyPr/>
        <a:lstStyle/>
        <a:p>
          <a:endParaRPr lang="en-US"/>
        </a:p>
      </dgm:t>
    </dgm:pt>
    <dgm:pt modelId="{CF9AC602-8CAB-44BF-B4E1-7AB579C5D85C}" type="sibTrans" cxnId="{E1188918-3E14-4E20-A8CB-03ED1D8F50EA}">
      <dgm:prSet/>
      <dgm:spPr/>
      <dgm:t>
        <a:bodyPr/>
        <a:lstStyle/>
        <a:p>
          <a:endParaRPr lang="en-US"/>
        </a:p>
      </dgm:t>
    </dgm:pt>
    <dgm:pt modelId="{6072178E-55DE-4F43-936A-66E209C17D94}" type="pres">
      <dgm:prSet presAssocID="{13FA7F67-C15D-44BC-832F-BFA89F280CAB}" presName="root" presStyleCnt="0">
        <dgm:presLayoutVars>
          <dgm:dir/>
          <dgm:resizeHandles val="exact"/>
        </dgm:presLayoutVars>
      </dgm:prSet>
      <dgm:spPr/>
    </dgm:pt>
    <dgm:pt modelId="{E11A11E2-89F9-402B-B9DF-D589E696C5EF}" type="pres">
      <dgm:prSet presAssocID="{E507D006-8136-4640-B559-37D893D16BE9}" presName="compNode" presStyleCnt="0"/>
      <dgm:spPr/>
    </dgm:pt>
    <dgm:pt modelId="{EB747C02-8F85-4EA8-85DE-71B0F60EAC85}" type="pres">
      <dgm:prSet presAssocID="{E507D006-8136-4640-B559-37D893D16BE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7D3EF2BC-C999-4126-BFF4-9DB11C957C49}" type="pres">
      <dgm:prSet presAssocID="{E507D006-8136-4640-B559-37D893D16BE9}" presName="spaceRect" presStyleCnt="0"/>
      <dgm:spPr/>
    </dgm:pt>
    <dgm:pt modelId="{53E1EC71-ACD6-427A-8C31-560565486B8E}" type="pres">
      <dgm:prSet presAssocID="{E507D006-8136-4640-B559-37D893D16BE9}" presName="textRect" presStyleLbl="revTx" presStyleIdx="0" presStyleCnt="4">
        <dgm:presLayoutVars>
          <dgm:chMax val="1"/>
          <dgm:chPref val="1"/>
        </dgm:presLayoutVars>
      </dgm:prSet>
      <dgm:spPr/>
    </dgm:pt>
    <dgm:pt modelId="{BA328C38-BC50-492D-A945-591A9A05C677}" type="pres">
      <dgm:prSet presAssocID="{8F53D3AD-3ACB-4992-9EB6-602EB066C13F}" presName="sibTrans" presStyleCnt="0"/>
      <dgm:spPr/>
    </dgm:pt>
    <dgm:pt modelId="{9A91D396-894E-4BD2-BB48-11EF3881068F}" type="pres">
      <dgm:prSet presAssocID="{3B2542C6-044D-413A-B88C-93BDD7A1D272}" presName="compNode" presStyleCnt="0"/>
      <dgm:spPr/>
    </dgm:pt>
    <dgm:pt modelId="{5A0CF66E-8577-4326-885D-6ABE1A53CB6D}" type="pres">
      <dgm:prSet presAssocID="{3B2542C6-044D-413A-B88C-93BDD7A1D27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F7BF405A-36F6-4426-AE2F-3D36470658A7}" type="pres">
      <dgm:prSet presAssocID="{3B2542C6-044D-413A-B88C-93BDD7A1D272}" presName="spaceRect" presStyleCnt="0"/>
      <dgm:spPr/>
    </dgm:pt>
    <dgm:pt modelId="{85CF7EBA-E08A-419C-BC4F-9E9EBEA3D03D}" type="pres">
      <dgm:prSet presAssocID="{3B2542C6-044D-413A-B88C-93BDD7A1D272}" presName="textRect" presStyleLbl="revTx" presStyleIdx="1" presStyleCnt="4">
        <dgm:presLayoutVars>
          <dgm:chMax val="1"/>
          <dgm:chPref val="1"/>
        </dgm:presLayoutVars>
      </dgm:prSet>
      <dgm:spPr/>
    </dgm:pt>
    <dgm:pt modelId="{0B4611F3-AADB-4C62-9709-F220683EF156}" type="pres">
      <dgm:prSet presAssocID="{CBC29057-E835-44ED-96D7-12B3D67F05A6}" presName="sibTrans" presStyleCnt="0"/>
      <dgm:spPr/>
    </dgm:pt>
    <dgm:pt modelId="{347A2C2F-32D6-4673-9F5B-E144B1F6D540}" type="pres">
      <dgm:prSet presAssocID="{88FDD433-5F88-43FD-9825-003766B963C0}" presName="compNode" presStyleCnt="0"/>
      <dgm:spPr/>
    </dgm:pt>
    <dgm:pt modelId="{A84D0C1C-F403-4FC0-B65A-EC45963D796D}" type="pres">
      <dgm:prSet presAssocID="{88FDD433-5F88-43FD-9825-003766B963C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AB05DF7-4149-42CE-9B18-3AC58088AB00}" type="pres">
      <dgm:prSet presAssocID="{88FDD433-5F88-43FD-9825-003766B963C0}" presName="spaceRect" presStyleCnt="0"/>
      <dgm:spPr/>
    </dgm:pt>
    <dgm:pt modelId="{18F1C6FB-E77F-463A-8CDC-844E57A9E496}" type="pres">
      <dgm:prSet presAssocID="{88FDD433-5F88-43FD-9825-003766B963C0}" presName="textRect" presStyleLbl="revTx" presStyleIdx="2" presStyleCnt="4">
        <dgm:presLayoutVars>
          <dgm:chMax val="1"/>
          <dgm:chPref val="1"/>
        </dgm:presLayoutVars>
      </dgm:prSet>
      <dgm:spPr/>
    </dgm:pt>
    <dgm:pt modelId="{9AC2DCA0-DE70-4C09-8FFB-923EBA89B733}" type="pres">
      <dgm:prSet presAssocID="{34C0F7D2-4C69-4CA8-A474-3A58F420BEF4}" presName="sibTrans" presStyleCnt="0"/>
      <dgm:spPr/>
    </dgm:pt>
    <dgm:pt modelId="{D7256533-B83D-4918-88CE-65E287AB24D8}" type="pres">
      <dgm:prSet presAssocID="{15C8AF66-5749-49F4-BFD3-D659D9B90562}" presName="compNode" presStyleCnt="0"/>
      <dgm:spPr/>
    </dgm:pt>
    <dgm:pt modelId="{A46F57C1-8D63-4742-BC70-92B12A6BEB6E}" type="pres">
      <dgm:prSet presAssocID="{15C8AF66-5749-49F4-BFD3-D659D9B9056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446338CB-4386-440B-AB8C-EB10F1502BA8}" type="pres">
      <dgm:prSet presAssocID="{15C8AF66-5749-49F4-BFD3-D659D9B90562}" presName="spaceRect" presStyleCnt="0"/>
      <dgm:spPr/>
    </dgm:pt>
    <dgm:pt modelId="{775C2C5F-720B-4D3A-9994-1AFDE5F2780F}" type="pres">
      <dgm:prSet presAssocID="{15C8AF66-5749-49F4-BFD3-D659D9B9056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5927F17-394A-4622-B1BA-4BF9ED408A82}" type="presOf" srcId="{3B2542C6-044D-413A-B88C-93BDD7A1D272}" destId="{85CF7EBA-E08A-419C-BC4F-9E9EBEA3D03D}" srcOrd="0" destOrd="0" presId="urn:microsoft.com/office/officeart/2018/2/layout/IconLabelList"/>
    <dgm:cxn modelId="{E1188918-3E14-4E20-A8CB-03ED1D8F50EA}" srcId="{13FA7F67-C15D-44BC-832F-BFA89F280CAB}" destId="{15C8AF66-5749-49F4-BFD3-D659D9B90562}" srcOrd="3" destOrd="0" parTransId="{BA2BBB46-86E6-4E85-AF04-BCA98E4F3711}" sibTransId="{CF9AC602-8CAB-44BF-B4E1-7AB579C5D85C}"/>
    <dgm:cxn modelId="{F18EB626-E742-40A4-9DE5-E1D11F45581D}" srcId="{13FA7F67-C15D-44BC-832F-BFA89F280CAB}" destId="{E507D006-8136-4640-B559-37D893D16BE9}" srcOrd="0" destOrd="0" parTransId="{72A552CA-227D-4647-9B89-DE7FE9973F0A}" sibTransId="{8F53D3AD-3ACB-4992-9EB6-602EB066C13F}"/>
    <dgm:cxn modelId="{3415D248-A950-4B87-A416-33C83BEC06A0}" srcId="{13FA7F67-C15D-44BC-832F-BFA89F280CAB}" destId="{88FDD433-5F88-43FD-9825-003766B963C0}" srcOrd="2" destOrd="0" parTransId="{024D799C-F2C6-4B18-B500-9DDA154C0B41}" sibTransId="{34C0F7D2-4C69-4CA8-A474-3A58F420BEF4}"/>
    <dgm:cxn modelId="{625D3454-B728-439A-BA85-19E788403C5A}" type="presOf" srcId="{13FA7F67-C15D-44BC-832F-BFA89F280CAB}" destId="{6072178E-55DE-4F43-936A-66E209C17D94}" srcOrd="0" destOrd="0" presId="urn:microsoft.com/office/officeart/2018/2/layout/IconLabelList"/>
    <dgm:cxn modelId="{8D3A4176-48DC-4B09-9DAA-86220F8782D6}" type="presOf" srcId="{E507D006-8136-4640-B559-37D893D16BE9}" destId="{53E1EC71-ACD6-427A-8C31-560565486B8E}" srcOrd="0" destOrd="0" presId="urn:microsoft.com/office/officeart/2018/2/layout/IconLabelList"/>
    <dgm:cxn modelId="{D567DAB0-EA06-4269-9AEA-23CB7201848F}" type="presOf" srcId="{88FDD433-5F88-43FD-9825-003766B963C0}" destId="{18F1C6FB-E77F-463A-8CDC-844E57A9E496}" srcOrd="0" destOrd="0" presId="urn:microsoft.com/office/officeart/2018/2/layout/IconLabelList"/>
    <dgm:cxn modelId="{8A43C5D3-B241-4425-A63D-25D02615E720}" srcId="{13FA7F67-C15D-44BC-832F-BFA89F280CAB}" destId="{3B2542C6-044D-413A-B88C-93BDD7A1D272}" srcOrd="1" destOrd="0" parTransId="{14E2FBBA-6DF3-45FB-B84A-BDAB73941B62}" sibTransId="{CBC29057-E835-44ED-96D7-12B3D67F05A6}"/>
    <dgm:cxn modelId="{5A74EEE8-EEFF-4B56-AD79-0B29043F6E9C}" type="presOf" srcId="{15C8AF66-5749-49F4-BFD3-D659D9B90562}" destId="{775C2C5F-720B-4D3A-9994-1AFDE5F2780F}" srcOrd="0" destOrd="0" presId="urn:microsoft.com/office/officeart/2018/2/layout/IconLabelList"/>
    <dgm:cxn modelId="{72B6CCC0-F51E-4C5C-83CF-920F53337A28}" type="presParOf" srcId="{6072178E-55DE-4F43-936A-66E209C17D94}" destId="{E11A11E2-89F9-402B-B9DF-D589E696C5EF}" srcOrd="0" destOrd="0" presId="urn:microsoft.com/office/officeart/2018/2/layout/IconLabelList"/>
    <dgm:cxn modelId="{6886031F-2A3A-410D-B4B6-5B6B23EAB159}" type="presParOf" srcId="{E11A11E2-89F9-402B-B9DF-D589E696C5EF}" destId="{EB747C02-8F85-4EA8-85DE-71B0F60EAC85}" srcOrd="0" destOrd="0" presId="urn:microsoft.com/office/officeart/2018/2/layout/IconLabelList"/>
    <dgm:cxn modelId="{FF6CC446-D4AF-4067-9746-541CF9747248}" type="presParOf" srcId="{E11A11E2-89F9-402B-B9DF-D589E696C5EF}" destId="{7D3EF2BC-C999-4126-BFF4-9DB11C957C49}" srcOrd="1" destOrd="0" presId="urn:microsoft.com/office/officeart/2018/2/layout/IconLabelList"/>
    <dgm:cxn modelId="{B026F763-D52C-4F2E-9711-417FA056D2A5}" type="presParOf" srcId="{E11A11E2-89F9-402B-B9DF-D589E696C5EF}" destId="{53E1EC71-ACD6-427A-8C31-560565486B8E}" srcOrd="2" destOrd="0" presId="urn:microsoft.com/office/officeart/2018/2/layout/IconLabelList"/>
    <dgm:cxn modelId="{3187DFBD-078C-4973-BB82-A564596BBCB4}" type="presParOf" srcId="{6072178E-55DE-4F43-936A-66E209C17D94}" destId="{BA328C38-BC50-492D-A945-591A9A05C677}" srcOrd="1" destOrd="0" presId="urn:microsoft.com/office/officeart/2018/2/layout/IconLabelList"/>
    <dgm:cxn modelId="{8016B391-0DBD-4F18-A363-582A62CA8EC0}" type="presParOf" srcId="{6072178E-55DE-4F43-936A-66E209C17D94}" destId="{9A91D396-894E-4BD2-BB48-11EF3881068F}" srcOrd="2" destOrd="0" presId="urn:microsoft.com/office/officeart/2018/2/layout/IconLabelList"/>
    <dgm:cxn modelId="{E3B2E1AE-E50A-4C6A-B21E-B5320C6BF72A}" type="presParOf" srcId="{9A91D396-894E-4BD2-BB48-11EF3881068F}" destId="{5A0CF66E-8577-4326-885D-6ABE1A53CB6D}" srcOrd="0" destOrd="0" presId="urn:microsoft.com/office/officeart/2018/2/layout/IconLabelList"/>
    <dgm:cxn modelId="{05282839-9903-4F8F-91F2-9B22B499E0F7}" type="presParOf" srcId="{9A91D396-894E-4BD2-BB48-11EF3881068F}" destId="{F7BF405A-36F6-4426-AE2F-3D36470658A7}" srcOrd="1" destOrd="0" presId="urn:microsoft.com/office/officeart/2018/2/layout/IconLabelList"/>
    <dgm:cxn modelId="{8F688F43-F9F7-4F58-9A8C-8B7E931EC611}" type="presParOf" srcId="{9A91D396-894E-4BD2-BB48-11EF3881068F}" destId="{85CF7EBA-E08A-419C-BC4F-9E9EBEA3D03D}" srcOrd="2" destOrd="0" presId="urn:microsoft.com/office/officeart/2018/2/layout/IconLabelList"/>
    <dgm:cxn modelId="{EAECA3F2-A9B4-4A18-8F7D-7A6106968CE3}" type="presParOf" srcId="{6072178E-55DE-4F43-936A-66E209C17D94}" destId="{0B4611F3-AADB-4C62-9709-F220683EF156}" srcOrd="3" destOrd="0" presId="urn:microsoft.com/office/officeart/2018/2/layout/IconLabelList"/>
    <dgm:cxn modelId="{444E91BF-B2FB-42CC-BF8F-B8DE9B67DF5A}" type="presParOf" srcId="{6072178E-55DE-4F43-936A-66E209C17D94}" destId="{347A2C2F-32D6-4673-9F5B-E144B1F6D540}" srcOrd="4" destOrd="0" presId="urn:microsoft.com/office/officeart/2018/2/layout/IconLabelList"/>
    <dgm:cxn modelId="{64A162FD-EC81-41C0-BD6F-526702E5FE9F}" type="presParOf" srcId="{347A2C2F-32D6-4673-9F5B-E144B1F6D540}" destId="{A84D0C1C-F403-4FC0-B65A-EC45963D796D}" srcOrd="0" destOrd="0" presId="urn:microsoft.com/office/officeart/2018/2/layout/IconLabelList"/>
    <dgm:cxn modelId="{2832C429-04C5-4553-B3BA-C9F735212F62}" type="presParOf" srcId="{347A2C2F-32D6-4673-9F5B-E144B1F6D540}" destId="{6AB05DF7-4149-42CE-9B18-3AC58088AB00}" srcOrd="1" destOrd="0" presId="urn:microsoft.com/office/officeart/2018/2/layout/IconLabelList"/>
    <dgm:cxn modelId="{394C391E-4623-4D33-8066-863D3DBEBA74}" type="presParOf" srcId="{347A2C2F-32D6-4673-9F5B-E144B1F6D540}" destId="{18F1C6FB-E77F-463A-8CDC-844E57A9E496}" srcOrd="2" destOrd="0" presId="urn:microsoft.com/office/officeart/2018/2/layout/IconLabelList"/>
    <dgm:cxn modelId="{AAEEBCBC-5755-4852-936F-3CABDEE56BF8}" type="presParOf" srcId="{6072178E-55DE-4F43-936A-66E209C17D94}" destId="{9AC2DCA0-DE70-4C09-8FFB-923EBA89B733}" srcOrd="5" destOrd="0" presId="urn:microsoft.com/office/officeart/2018/2/layout/IconLabelList"/>
    <dgm:cxn modelId="{68E2641A-B75D-49A5-8504-CCE3514C3F3D}" type="presParOf" srcId="{6072178E-55DE-4F43-936A-66E209C17D94}" destId="{D7256533-B83D-4918-88CE-65E287AB24D8}" srcOrd="6" destOrd="0" presId="urn:microsoft.com/office/officeart/2018/2/layout/IconLabelList"/>
    <dgm:cxn modelId="{260F84CC-1330-4092-BF09-3D04CAEBCF73}" type="presParOf" srcId="{D7256533-B83D-4918-88CE-65E287AB24D8}" destId="{A46F57C1-8D63-4742-BC70-92B12A6BEB6E}" srcOrd="0" destOrd="0" presId="urn:microsoft.com/office/officeart/2018/2/layout/IconLabelList"/>
    <dgm:cxn modelId="{574264D3-C38B-44AC-8A38-680A9C97B36D}" type="presParOf" srcId="{D7256533-B83D-4918-88CE-65E287AB24D8}" destId="{446338CB-4386-440B-AB8C-EB10F1502BA8}" srcOrd="1" destOrd="0" presId="urn:microsoft.com/office/officeart/2018/2/layout/IconLabelList"/>
    <dgm:cxn modelId="{387B23D7-0D91-4B05-82FE-E30FBA3F0343}" type="presParOf" srcId="{D7256533-B83D-4918-88CE-65E287AB24D8}" destId="{775C2C5F-720B-4D3A-9994-1AFDE5F2780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9BCFC0-0BE8-4CC8-A711-C21ED1FFDCAD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04B2CF1-AD0F-414F-B03A-F83E9814189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Final Project report including pre and post assessment.</a:t>
          </a:r>
        </a:p>
      </dgm:t>
    </dgm:pt>
    <dgm:pt modelId="{F1EDAC57-1DF3-4D38-AB01-6CFDDD502A7C}" type="parTrans" cxnId="{7CA561FF-88FA-4D9D-804D-842428A38218}">
      <dgm:prSet/>
      <dgm:spPr/>
      <dgm:t>
        <a:bodyPr/>
        <a:lstStyle/>
        <a:p>
          <a:endParaRPr lang="en-US"/>
        </a:p>
      </dgm:t>
    </dgm:pt>
    <dgm:pt modelId="{2E4792D9-4C48-47D9-B13E-AB66834B19D4}" type="sibTrans" cxnId="{7CA561FF-88FA-4D9D-804D-842428A38218}">
      <dgm:prSet/>
      <dgm:spPr/>
      <dgm:t>
        <a:bodyPr/>
        <a:lstStyle/>
        <a:p>
          <a:endParaRPr lang="en-US"/>
        </a:p>
      </dgm:t>
    </dgm:pt>
    <dgm:pt modelId="{1A54757C-E89F-4537-922A-ECE4538F0DB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Institutional policy on Rapid Start standard implementation and staff training.</a:t>
          </a:r>
        </a:p>
      </dgm:t>
    </dgm:pt>
    <dgm:pt modelId="{E04F7C32-EE82-48A3-AB4C-BA8018F7DBE5}" type="parTrans" cxnId="{24DAFEB6-0B43-40D0-BDBD-B9B471BE60B9}">
      <dgm:prSet/>
      <dgm:spPr/>
      <dgm:t>
        <a:bodyPr/>
        <a:lstStyle/>
        <a:p>
          <a:endParaRPr lang="en-US"/>
        </a:p>
      </dgm:t>
    </dgm:pt>
    <dgm:pt modelId="{D0C6BC84-2491-4379-B1C3-74550374DF53}" type="sibTrans" cxnId="{24DAFEB6-0B43-40D0-BDBD-B9B471BE60B9}">
      <dgm:prSet/>
      <dgm:spPr/>
      <dgm:t>
        <a:bodyPr/>
        <a:lstStyle/>
        <a:p>
          <a:endParaRPr lang="en-US"/>
        </a:p>
      </dgm:t>
    </dgm:pt>
    <dgm:pt modelId="{F299CB40-4F60-4C68-BE0C-E5EC49B4236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Institutional Rapid Start process mapping.</a:t>
          </a:r>
        </a:p>
      </dgm:t>
    </dgm:pt>
    <dgm:pt modelId="{C8E9C0A1-C5EB-4EB5-BE18-45703C7579D4}" type="parTrans" cxnId="{5AF1B724-F0C1-45BF-80D9-CF9BE1F7C8FE}">
      <dgm:prSet/>
      <dgm:spPr/>
      <dgm:t>
        <a:bodyPr/>
        <a:lstStyle/>
        <a:p>
          <a:endParaRPr lang="en-US"/>
        </a:p>
      </dgm:t>
    </dgm:pt>
    <dgm:pt modelId="{AF8D90CD-90EB-4E06-8228-1CF2A2BCA923}" type="sibTrans" cxnId="{5AF1B724-F0C1-45BF-80D9-CF9BE1F7C8FE}">
      <dgm:prSet/>
      <dgm:spPr/>
      <dgm:t>
        <a:bodyPr/>
        <a:lstStyle/>
        <a:p>
          <a:endParaRPr lang="en-US"/>
        </a:p>
      </dgm:t>
    </dgm:pt>
    <dgm:pt modelId="{4EB68390-33FD-4D8E-B00C-848B4A353A1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Institutional policy on CLAS Standards implementation and staff training.</a:t>
          </a:r>
        </a:p>
      </dgm:t>
    </dgm:pt>
    <dgm:pt modelId="{B58110C4-DC37-480B-93FF-D239729779C1}" type="parTrans" cxnId="{AAF6E8D3-AF17-49F3-923A-228C71006F1D}">
      <dgm:prSet/>
      <dgm:spPr/>
      <dgm:t>
        <a:bodyPr/>
        <a:lstStyle/>
        <a:p>
          <a:endParaRPr lang="en-US"/>
        </a:p>
      </dgm:t>
    </dgm:pt>
    <dgm:pt modelId="{06A2E61B-BBBC-4088-8058-EFA85B6D1BA4}" type="sibTrans" cxnId="{AAF6E8D3-AF17-49F3-923A-228C71006F1D}">
      <dgm:prSet/>
      <dgm:spPr/>
      <dgm:t>
        <a:bodyPr/>
        <a:lstStyle/>
        <a:p>
          <a:endParaRPr lang="en-US"/>
        </a:p>
      </dgm:t>
    </dgm:pt>
    <dgm:pt modelId="{DE07210E-8A77-4A5F-9B8B-F6EE563FBAAC}" type="pres">
      <dgm:prSet presAssocID="{EE9BCFC0-0BE8-4CC8-A711-C21ED1FFDCAD}" presName="root" presStyleCnt="0">
        <dgm:presLayoutVars>
          <dgm:dir/>
          <dgm:resizeHandles val="exact"/>
        </dgm:presLayoutVars>
      </dgm:prSet>
      <dgm:spPr/>
    </dgm:pt>
    <dgm:pt modelId="{9CA041D3-3796-48DF-8E6B-8D6C5A337173}" type="pres">
      <dgm:prSet presAssocID="{604B2CF1-AD0F-414F-B03A-F83E98141896}" presName="compNode" presStyleCnt="0"/>
      <dgm:spPr/>
    </dgm:pt>
    <dgm:pt modelId="{ED9421DD-FCC3-4B57-BDDC-9044264A820E}" type="pres">
      <dgm:prSet presAssocID="{604B2CF1-AD0F-414F-B03A-F83E98141896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7385DB25-F290-48AD-839C-BE91762DA1F1}" type="pres">
      <dgm:prSet presAssocID="{604B2CF1-AD0F-414F-B03A-F83E9814189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6D5E3458-BF40-4411-86CD-15CAAF5DD191}" type="pres">
      <dgm:prSet presAssocID="{604B2CF1-AD0F-414F-B03A-F83E98141896}" presName="spaceRect" presStyleCnt="0"/>
      <dgm:spPr/>
    </dgm:pt>
    <dgm:pt modelId="{E9EEE0DF-D595-4985-9956-1B01FDB37036}" type="pres">
      <dgm:prSet presAssocID="{604B2CF1-AD0F-414F-B03A-F83E98141896}" presName="textRect" presStyleLbl="revTx" presStyleIdx="0" presStyleCnt="4">
        <dgm:presLayoutVars>
          <dgm:chMax val="1"/>
          <dgm:chPref val="1"/>
        </dgm:presLayoutVars>
      </dgm:prSet>
      <dgm:spPr/>
    </dgm:pt>
    <dgm:pt modelId="{DCBD5DDE-1E1B-415B-A7DF-C2C7711A96E2}" type="pres">
      <dgm:prSet presAssocID="{2E4792D9-4C48-47D9-B13E-AB66834B19D4}" presName="sibTrans" presStyleCnt="0"/>
      <dgm:spPr/>
    </dgm:pt>
    <dgm:pt modelId="{5A6794C6-154A-43F7-8CFB-96D424BF719E}" type="pres">
      <dgm:prSet presAssocID="{1A54757C-E89F-4537-922A-ECE4538F0DB7}" presName="compNode" presStyleCnt="0"/>
      <dgm:spPr/>
    </dgm:pt>
    <dgm:pt modelId="{B0E85D1F-BD54-42A7-8F1F-261CD780B4B3}" type="pres">
      <dgm:prSet presAssocID="{1A54757C-E89F-4537-922A-ECE4538F0DB7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BEC2589B-CEAF-44A6-9150-C653BA443DAC}" type="pres">
      <dgm:prSet presAssocID="{1A54757C-E89F-4537-922A-ECE4538F0DB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8683D27-131A-492F-85B3-E9B3A9D8AF5A}" type="pres">
      <dgm:prSet presAssocID="{1A54757C-E89F-4537-922A-ECE4538F0DB7}" presName="spaceRect" presStyleCnt="0"/>
      <dgm:spPr/>
    </dgm:pt>
    <dgm:pt modelId="{FEFF5708-9FE7-4EED-A6D9-40DBE87FE2DC}" type="pres">
      <dgm:prSet presAssocID="{1A54757C-E89F-4537-922A-ECE4538F0DB7}" presName="textRect" presStyleLbl="revTx" presStyleIdx="1" presStyleCnt="4">
        <dgm:presLayoutVars>
          <dgm:chMax val="1"/>
          <dgm:chPref val="1"/>
        </dgm:presLayoutVars>
      </dgm:prSet>
      <dgm:spPr/>
    </dgm:pt>
    <dgm:pt modelId="{FBC91616-229A-479B-AE98-07850CEB9D64}" type="pres">
      <dgm:prSet presAssocID="{D0C6BC84-2491-4379-B1C3-74550374DF53}" presName="sibTrans" presStyleCnt="0"/>
      <dgm:spPr/>
    </dgm:pt>
    <dgm:pt modelId="{75FC8100-230A-4BD0-B9DF-C0D4AB95FDB1}" type="pres">
      <dgm:prSet presAssocID="{F299CB40-4F60-4C68-BE0C-E5EC49B42362}" presName="compNode" presStyleCnt="0"/>
      <dgm:spPr/>
    </dgm:pt>
    <dgm:pt modelId="{E3DE4E6B-5F9A-482E-9D7D-C489ED118232}" type="pres">
      <dgm:prSet presAssocID="{F299CB40-4F60-4C68-BE0C-E5EC49B42362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2FF3F969-0300-4036-8454-D2F4810C11BC}" type="pres">
      <dgm:prSet presAssocID="{F299CB40-4F60-4C68-BE0C-E5EC49B4236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"/>
        </a:ext>
      </dgm:extLst>
    </dgm:pt>
    <dgm:pt modelId="{9ECE1B5D-9F81-461A-97F2-61F0C4FDEEDF}" type="pres">
      <dgm:prSet presAssocID="{F299CB40-4F60-4C68-BE0C-E5EC49B42362}" presName="spaceRect" presStyleCnt="0"/>
      <dgm:spPr/>
    </dgm:pt>
    <dgm:pt modelId="{D9A82F49-53D0-448E-BB79-D9FC18C9D1CB}" type="pres">
      <dgm:prSet presAssocID="{F299CB40-4F60-4C68-BE0C-E5EC49B42362}" presName="textRect" presStyleLbl="revTx" presStyleIdx="2" presStyleCnt="4">
        <dgm:presLayoutVars>
          <dgm:chMax val="1"/>
          <dgm:chPref val="1"/>
        </dgm:presLayoutVars>
      </dgm:prSet>
      <dgm:spPr/>
    </dgm:pt>
    <dgm:pt modelId="{5463D7E4-3A7E-4E9F-85CD-EA2ECC50E950}" type="pres">
      <dgm:prSet presAssocID="{AF8D90CD-90EB-4E06-8228-1CF2A2BCA923}" presName="sibTrans" presStyleCnt="0"/>
      <dgm:spPr/>
    </dgm:pt>
    <dgm:pt modelId="{B231B483-C5F0-4AF8-9315-0CF6E37A10EB}" type="pres">
      <dgm:prSet presAssocID="{4EB68390-33FD-4D8E-B00C-848B4A353A14}" presName="compNode" presStyleCnt="0"/>
      <dgm:spPr/>
    </dgm:pt>
    <dgm:pt modelId="{67DDAC54-7143-425D-B913-4F54D5A21498}" type="pres">
      <dgm:prSet presAssocID="{4EB68390-33FD-4D8E-B00C-848B4A353A14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7FC58F4-9051-4CA6-85C2-16EA05128478}" type="pres">
      <dgm:prSet presAssocID="{4EB68390-33FD-4D8E-B00C-848B4A353A1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64E2C9B9-9B22-400E-BA12-4DE4CBC168FA}" type="pres">
      <dgm:prSet presAssocID="{4EB68390-33FD-4D8E-B00C-848B4A353A14}" presName="spaceRect" presStyleCnt="0"/>
      <dgm:spPr/>
    </dgm:pt>
    <dgm:pt modelId="{38A95E33-671F-491E-A33D-105383F1335F}" type="pres">
      <dgm:prSet presAssocID="{4EB68390-33FD-4D8E-B00C-848B4A353A1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833EC1C-A0BA-4366-AEE2-3B68BF52F29D}" type="presOf" srcId="{1A54757C-E89F-4537-922A-ECE4538F0DB7}" destId="{FEFF5708-9FE7-4EED-A6D9-40DBE87FE2DC}" srcOrd="0" destOrd="0" presId="urn:microsoft.com/office/officeart/2018/5/layout/IconLeafLabelList"/>
    <dgm:cxn modelId="{5AF1B724-F0C1-45BF-80D9-CF9BE1F7C8FE}" srcId="{EE9BCFC0-0BE8-4CC8-A711-C21ED1FFDCAD}" destId="{F299CB40-4F60-4C68-BE0C-E5EC49B42362}" srcOrd="2" destOrd="0" parTransId="{C8E9C0A1-C5EB-4EB5-BE18-45703C7579D4}" sibTransId="{AF8D90CD-90EB-4E06-8228-1CF2A2BCA923}"/>
    <dgm:cxn modelId="{4274C82E-3FEB-4E45-A286-27AE24C4FCF3}" type="presOf" srcId="{4EB68390-33FD-4D8E-B00C-848B4A353A14}" destId="{38A95E33-671F-491E-A33D-105383F1335F}" srcOrd="0" destOrd="0" presId="urn:microsoft.com/office/officeart/2018/5/layout/IconLeafLabelList"/>
    <dgm:cxn modelId="{7D8A0AAE-1EEB-4737-8163-25E272553B2F}" type="presOf" srcId="{EE9BCFC0-0BE8-4CC8-A711-C21ED1FFDCAD}" destId="{DE07210E-8A77-4A5F-9B8B-F6EE563FBAAC}" srcOrd="0" destOrd="0" presId="urn:microsoft.com/office/officeart/2018/5/layout/IconLeafLabelList"/>
    <dgm:cxn modelId="{24DAFEB6-0B43-40D0-BDBD-B9B471BE60B9}" srcId="{EE9BCFC0-0BE8-4CC8-A711-C21ED1FFDCAD}" destId="{1A54757C-E89F-4537-922A-ECE4538F0DB7}" srcOrd="1" destOrd="0" parTransId="{E04F7C32-EE82-48A3-AB4C-BA8018F7DBE5}" sibTransId="{D0C6BC84-2491-4379-B1C3-74550374DF53}"/>
    <dgm:cxn modelId="{CCD5D1D2-5BB9-4150-93F9-33617D580B20}" type="presOf" srcId="{604B2CF1-AD0F-414F-B03A-F83E98141896}" destId="{E9EEE0DF-D595-4985-9956-1B01FDB37036}" srcOrd="0" destOrd="0" presId="urn:microsoft.com/office/officeart/2018/5/layout/IconLeafLabelList"/>
    <dgm:cxn modelId="{AAF6E8D3-AF17-49F3-923A-228C71006F1D}" srcId="{EE9BCFC0-0BE8-4CC8-A711-C21ED1FFDCAD}" destId="{4EB68390-33FD-4D8E-B00C-848B4A353A14}" srcOrd="3" destOrd="0" parTransId="{B58110C4-DC37-480B-93FF-D239729779C1}" sibTransId="{06A2E61B-BBBC-4088-8058-EFA85B6D1BA4}"/>
    <dgm:cxn modelId="{7E0051E6-FC47-42B3-88A2-D949786A40E3}" type="presOf" srcId="{F299CB40-4F60-4C68-BE0C-E5EC49B42362}" destId="{D9A82F49-53D0-448E-BB79-D9FC18C9D1CB}" srcOrd="0" destOrd="0" presId="urn:microsoft.com/office/officeart/2018/5/layout/IconLeafLabelList"/>
    <dgm:cxn modelId="{7CA561FF-88FA-4D9D-804D-842428A38218}" srcId="{EE9BCFC0-0BE8-4CC8-A711-C21ED1FFDCAD}" destId="{604B2CF1-AD0F-414F-B03A-F83E98141896}" srcOrd="0" destOrd="0" parTransId="{F1EDAC57-1DF3-4D38-AB01-6CFDDD502A7C}" sibTransId="{2E4792D9-4C48-47D9-B13E-AB66834B19D4}"/>
    <dgm:cxn modelId="{EFC0C685-69F0-4E27-A1BA-1DAE2DE621DA}" type="presParOf" srcId="{DE07210E-8A77-4A5F-9B8B-F6EE563FBAAC}" destId="{9CA041D3-3796-48DF-8E6B-8D6C5A337173}" srcOrd="0" destOrd="0" presId="urn:microsoft.com/office/officeart/2018/5/layout/IconLeafLabelList"/>
    <dgm:cxn modelId="{0FC5E7AA-B4FD-46AD-9E0B-6786475FE61D}" type="presParOf" srcId="{9CA041D3-3796-48DF-8E6B-8D6C5A337173}" destId="{ED9421DD-FCC3-4B57-BDDC-9044264A820E}" srcOrd="0" destOrd="0" presId="urn:microsoft.com/office/officeart/2018/5/layout/IconLeafLabelList"/>
    <dgm:cxn modelId="{0484EFFE-0484-4EBA-8B1A-57C7E3C87649}" type="presParOf" srcId="{9CA041D3-3796-48DF-8E6B-8D6C5A337173}" destId="{7385DB25-F290-48AD-839C-BE91762DA1F1}" srcOrd="1" destOrd="0" presId="urn:microsoft.com/office/officeart/2018/5/layout/IconLeafLabelList"/>
    <dgm:cxn modelId="{3AC4F5E0-B8CE-4A9C-B211-A8F5A9C06177}" type="presParOf" srcId="{9CA041D3-3796-48DF-8E6B-8D6C5A337173}" destId="{6D5E3458-BF40-4411-86CD-15CAAF5DD191}" srcOrd="2" destOrd="0" presId="urn:microsoft.com/office/officeart/2018/5/layout/IconLeafLabelList"/>
    <dgm:cxn modelId="{22000428-4B4B-4859-91E0-C5FF357E9B05}" type="presParOf" srcId="{9CA041D3-3796-48DF-8E6B-8D6C5A337173}" destId="{E9EEE0DF-D595-4985-9956-1B01FDB37036}" srcOrd="3" destOrd="0" presId="urn:microsoft.com/office/officeart/2018/5/layout/IconLeafLabelList"/>
    <dgm:cxn modelId="{B68560C9-DA23-4C7E-9B57-31A712304DAB}" type="presParOf" srcId="{DE07210E-8A77-4A5F-9B8B-F6EE563FBAAC}" destId="{DCBD5DDE-1E1B-415B-A7DF-C2C7711A96E2}" srcOrd="1" destOrd="0" presId="urn:microsoft.com/office/officeart/2018/5/layout/IconLeafLabelList"/>
    <dgm:cxn modelId="{25B5AF1F-19DE-4C32-85F6-079F438714CE}" type="presParOf" srcId="{DE07210E-8A77-4A5F-9B8B-F6EE563FBAAC}" destId="{5A6794C6-154A-43F7-8CFB-96D424BF719E}" srcOrd="2" destOrd="0" presId="urn:microsoft.com/office/officeart/2018/5/layout/IconLeafLabelList"/>
    <dgm:cxn modelId="{D4D5E3C5-9DAD-46E1-A232-8F4461AE9A82}" type="presParOf" srcId="{5A6794C6-154A-43F7-8CFB-96D424BF719E}" destId="{B0E85D1F-BD54-42A7-8F1F-261CD780B4B3}" srcOrd="0" destOrd="0" presId="urn:microsoft.com/office/officeart/2018/5/layout/IconLeafLabelList"/>
    <dgm:cxn modelId="{B079BA93-2FFB-4F3A-83D0-59EDB07235D8}" type="presParOf" srcId="{5A6794C6-154A-43F7-8CFB-96D424BF719E}" destId="{BEC2589B-CEAF-44A6-9150-C653BA443DAC}" srcOrd="1" destOrd="0" presId="urn:microsoft.com/office/officeart/2018/5/layout/IconLeafLabelList"/>
    <dgm:cxn modelId="{B44531AB-70A3-47AA-92B8-FE47EBE0365A}" type="presParOf" srcId="{5A6794C6-154A-43F7-8CFB-96D424BF719E}" destId="{68683D27-131A-492F-85B3-E9B3A9D8AF5A}" srcOrd="2" destOrd="0" presId="urn:microsoft.com/office/officeart/2018/5/layout/IconLeafLabelList"/>
    <dgm:cxn modelId="{4AE8730C-6BAE-45F7-87D4-0AAA9D95CC7E}" type="presParOf" srcId="{5A6794C6-154A-43F7-8CFB-96D424BF719E}" destId="{FEFF5708-9FE7-4EED-A6D9-40DBE87FE2DC}" srcOrd="3" destOrd="0" presId="urn:microsoft.com/office/officeart/2018/5/layout/IconLeafLabelList"/>
    <dgm:cxn modelId="{9CF0C549-A902-4B50-A3AC-220179D98575}" type="presParOf" srcId="{DE07210E-8A77-4A5F-9B8B-F6EE563FBAAC}" destId="{FBC91616-229A-479B-AE98-07850CEB9D64}" srcOrd="3" destOrd="0" presId="urn:microsoft.com/office/officeart/2018/5/layout/IconLeafLabelList"/>
    <dgm:cxn modelId="{414D91C1-5E2B-4083-A20C-3EE2E942E325}" type="presParOf" srcId="{DE07210E-8A77-4A5F-9B8B-F6EE563FBAAC}" destId="{75FC8100-230A-4BD0-B9DF-C0D4AB95FDB1}" srcOrd="4" destOrd="0" presId="urn:microsoft.com/office/officeart/2018/5/layout/IconLeafLabelList"/>
    <dgm:cxn modelId="{56F0A65A-182A-4CE4-B682-5809D4951353}" type="presParOf" srcId="{75FC8100-230A-4BD0-B9DF-C0D4AB95FDB1}" destId="{E3DE4E6B-5F9A-482E-9D7D-C489ED118232}" srcOrd="0" destOrd="0" presId="urn:microsoft.com/office/officeart/2018/5/layout/IconLeafLabelList"/>
    <dgm:cxn modelId="{FD35143C-DA35-4E96-A558-E410D553F8BD}" type="presParOf" srcId="{75FC8100-230A-4BD0-B9DF-C0D4AB95FDB1}" destId="{2FF3F969-0300-4036-8454-D2F4810C11BC}" srcOrd="1" destOrd="0" presId="urn:microsoft.com/office/officeart/2018/5/layout/IconLeafLabelList"/>
    <dgm:cxn modelId="{0C0710F7-241B-459D-BD46-9117EC26F333}" type="presParOf" srcId="{75FC8100-230A-4BD0-B9DF-C0D4AB95FDB1}" destId="{9ECE1B5D-9F81-461A-97F2-61F0C4FDEEDF}" srcOrd="2" destOrd="0" presId="urn:microsoft.com/office/officeart/2018/5/layout/IconLeafLabelList"/>
    <dgm:cxn modelId="{49B630CB-79EC-4850-B340-A6D2F29EB7DD}" type="presParOf" srcId="{75FC8100-230A-4BD0-B9DF-C0D4AB95FDB1}" destId="{D9A82F49-53D0-448E-BB79-D9FC18C9D1CB}" srcOrd="3" destOrd="0" presId="urn:microsoft.com/office/officeart/2018/5/layout/IconLeafLabelList"/>
    <dgm:cxn modelId="{A46BE067-84D2-401B-8046-30614A7BA225}" type="presParOf" srcId="{DE07210E-8A77-4A5F-9B8B-F6EE563FBAAC}" destId="{5463D7E4-3A7E-4E9F-85CD-EA2ECC50E950}" srcOrd="5" destOrd="0" presId="urn:microsoft.com/office/officeart/2018/5/layout/IconLeafLabelList"/>
    <dgm:cxn modelId="{33A3BE57-6810-4FFA-BFC2-0E29E39AB0F9}" type="presParOf" srcId="{DE07210E-8A77-4A5F-9B8B-F6EE563FBAAC}" destId="{B231B483-C5F0-4AF8-9315-0CF6E37A10EB}" srcOrd="6" destOrd="0" presId="urn:microsoft.com/office/officeart/2018/5/layout/IconLeafLabelList"/>
    <dgm:cxn modelId="{DA95F90B-5EA6-4296-8716-ED08104A238C}" type="presParOf" srcId="{B231B483-C5F0-4AF8-9315-0CF6E37A10EB}" destId="{67DDAC54-7143-425D-B913-4F54D5A21498}" srcOrd="0" destOrd="0" presId="urn:microsoft.com/office/officeart/2018/5/layout/IconLeafLabelList"/>
    <dgm:cxn modelId="{3FA546DF-BC74-4369-BA82-D429EB1784F3}" type="presParOf" srcId="{B231B483-C5F0-4AF8-9315-0CF6E37A10EB}" destId="{47FC58F4-9051-4CA6-85C2-16EA05128478}" srcOrd="1" destOrd="0" presId="urn:microsoft.com/office/officeart/2018/5/layout/IconLeafLabelList"/>
    <dgm:cxn modelId="{20DCB579-5EE1-4DEA-A6B5-DB84C73DD44E}" type="presParOf" srcId="{B231B483-C5F0-4AF8-9315-0CF6E37A10EB}" destId="{64E2C9B9-9B22-400E-BA12-4DE4CBC168FA}" srcOrd="2" destOrd="0" presId="urn:microsoft.com/office/officeart/2018/5/layout/IconLeafLabelList"/>
    <dgm:cxn modelId="{8BB3C774-8503-4004-A692-896F455EDF86}" type="presParOf" srcId="{B231B483-C5F0-4AF8-9315-0CF6E37A10EB}" destId="{38A95E33-671F-491E-A33D-105383F1335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2E3276-52BE-4472-986B-7A66891FB82E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FBDA7D4-6840-4256-B920-4545ABDFCF1C}">
      <dgm:prSet/>
      <dgm:spPr/>
      <dgm:t>
        <a:bodyPr/>
        <a:lstStyle/>
        <a:p>
          <a:r>
            <a:rPr lang="en-US" dirty="0"/>
            <a:t>Rapid Start Application and pre institutional assessment on Rapid Start process and implementation.</a:t>
          </a:r>
        </a:p>
      </dgm:t>
    </dgm:pt>
    <dgm:pt modelId="{9E15A420-7617-4E06-9BF6-8CF2FBC9CC19}" type="parTrans" cxnId="{FDEF9875-34FC-4F84-9D84-600887EDA9BE}">
      <dgm:prSet/>
      <dgm:spPr/>
      <dgm:t>
        <a:bodyPr/>
        <a:lstStyle/>
        <a:p>
          <a:endParaRPr lang="en-US"/>
        </a:p>
      </dgm:t>
    </dgm:pt>
    <dgm:pt modelId="{4EE4719C-208B-4DC5-BBE6-B1FF0CD4B62E}" type="sibTrans" cxnId="{FDEF9875-34FC-4F84-9D84-600887EDA9BE}">
      <dgm:prSet/>
      <dgm:spPr/>
      <dgm:t>
        <a:bodyPr/>
        <a:lstStyle/>
        <a:p>
          <a:endParaRPr lang="en-US"/>
        </a:p>
      </dgm:t>
    </dgm:pt>
    <dgm:pt modelId="{D3D06130-AE06-4620-837A-8733289570D5}">
      <dgm:prSet/>
      <dgm:spPr/>
      <dgm:t>
        <a:bodyPr/>
        <a:lstStyle/>
        <a:p>
          <a:r>
            <a:rPr lang="en-US"/>
            <a:t>Leadership Support form.</a:t>
          </a:r>
        </a:p>
      </dgm:t>
    </dgm:pt>
    <dgm:pt modelId="{9C099424-21D2-49A0-A346-CEA9B097DDEA}" type="parTrans" cxnId="{3BAB32C0-5DA1-4B78-9EC1-DBE96DB9B957}">
      <dgm:prSet/>
      <dgm:spPr/>
      <dgm:t>
        <a:bodyPr/>
        <a:lstStyle/>
        <a:p>
          <a:endParaRPr lang="en-US"/>
        </a:p>
      </dgm:t>
    </dgm:pt>
    <dgm:pt modelId="{71FE24D0-2A6B-4C3D-94B9-CBFCF4C4F174}" type="sibTrans" cxnId="{3BAB32C0-5DA1-4B78-9EC1-DBE96DB9B957}">
      <dgm:prSet/>
      <dgm:spPr/>
      <dgm:t>
        <a:bodyPr/>
        <a:lstStyle/>
        <a:p>
          <a:endParaRPr lang="en-US"/>
        </a:p>
      </dgm:t>
    </dgm:pt>
    <dgm:pt modelId="{4EEEBB5B-446A-4637-8F63-E935562EAEFC}">
      <dgm:prSet/>
      <dgm:spPr/>
      <dgm:t>
        <a:bodyPr/>
        <a:lstStyle/>
        <a:p>
          <a:r>
            <a:rPr lang="en-US" dirty="0"/>
            <a:t>Institutional Rapid Start policies and/or Standard Operating Procedures</a:t>
          </a:r>
        </a:p>
      </dgm:t>
    </dgm:pt>
    <dgm:pt modelId="{48C69511-386D-4528-A6AB-151C5F26AA73}" type="parTrans" cxnId="{C88F521A-9CB3-4822-8498-BFBEB14149E7}">
      <dgm:prSet/>
      <dgm:spPr/>
      <dgm:t>
        <a:bodyPr/>
        <a:lstStyle/>
        <a:p>
          <a:endParaRPr lang="en-US"/>
        </a:p>
      </dgm:t>
    </dgm:pt>
    <dgm:pt modelId="{8018C8EE-300D-436C-979D-AC1547BDD2E0}" type="sibTrans" cxnId="{C88F521A-9CB3-4822-8498-BFBEB14149E7}">
      <dgm:prSet/>
      <dgm:spPr/>
      <dgm:t>
        <a:bodyPr/>
        <a:lstStyle/>
        <a:p>
          <a:endParaRPr lang="en-US"/>
        </a:p>
      </dgm:t>
    </dgm:pt>
    <dgm:pt modelId="{8442FE00-9C84-4738-BB76-D61E7AAB3E6A}">
      <dgm:prSet/>
      <dgm:spPr/>
      <dgm:t>
        <a:bodyPr/>
        <a:lstStyle/>
        <a:p>
          <a:r>
            <a:rPr lang="en-US"/>
            <a:t>Institutional CLAS Standard policies and/or Standard Operating Procedures</a:t>
          </a:r>
        </a:p>
      </dgm:t>
    </dgm:pt>
    <dgm:pt modelId="{ABC368BE-0DD3-4164-B26D-7D0258E07252}" type="parTrans" cxnId="{034B374E-8E8B-430A-9F1E-7988BB958AB5}">
      <dgm:prSet/>
      <dgm:spPr/>
      <dgm:t>
        <a:bodyPr/>
        <a:lstStyle/>
        <a:p>
          <a:endParaRPr lang="en-US"/>
        </a:p>
      </dgm:t>
    </dgm:pt>
    <dgm:pt modelId="{ECCF968F-8EE5-4290-8CD3-5F33B3F7DBE8}" type="sibTrans" cxnId="{034B374E-8E8B-430A-9F1E-7988BB958AB5}">
      <dgm:prSet/>
      <dgm:spPr/>
      <dgm:t>
        <a:bodyPr/>
        <a:lstStyle/>
        <a:p>
          <a:endParaRPr lang="en-US"/>
        </a:p>
      </dgm:t>
    </dgm:pt>
    <dgm:pt modelId="{ED5B5C0F-C4D7-49AA-981F-681476FC09D8}">
      <dgm:prSet/>
      <dgm:spPr/>
      <dgm:t>
        <a:bodyPr/>
        <a:lstStyle/>
        <a:p>
          <a:r>
            <a:rPr lang="en-US"/>
            <a:t>Workflow/Process Map</a:t>
          </a:r>
        </a:p>
      </dgm:t>
    </dgm:pt>
    <dgm:pt modelId="{99E4816C-4BA2-46ED-878E-4E32E1F427D1}" type="parTrans" cxnId="{77D3D04A-64D9-4D9A-8397-B5D2127F4A93}">
      <dgm:prSet/>
      <dgm:spPr/>
      <dgm:t>
        <a:bodyPr/>
        <a:lstStyle/>
        <a:p>
          <a:endParaRPr lang="en-US"/>
        </a:p>
      </dgm:t>
    </dgm:pt>
    <dgm:pt modelId="{33233646-5AE8-4BC6-B9DA-DBB5594B221F}" type="sibTrans" cxnId="{77D3D04A-64D9-4D9A-8397-B5D2127F4A93}">
      <dgm:prSet/>
      <dgm:spPr/>
      <dgm:t>
        <a:bodyPr/>
        <a:lstStyle/>
        <a:p>
          <a:endParaRPr lang="en-US"/>
        </a:p>
      </dgm:t>
    </dgm:pt>
    <dgm:pt modelId="{7266FDDC-73DC-4D39-8D34-F3BF0D26C881}">
      <dgm:prSet/>
      <dgm:spPr/>
      <dgm:t>
        <a:bodyPr/>
        <a:lstStyle/>
        <a:p>
          <a:r>
            <a:rPr lang="en-US"/>
            <a:t>CVs or resumes for all individuals involved in this project. </a:t>
          </a:r>
        </a:p>
      </dgm:t>
    </dgm:pt>
    <dgm:pt modelId="{61CC9467-7780-4276-82AD-F48BB06E1B9C}" type="parTrans" cxnId="{ADE12583-943E-4515-99BE-9E49BAFB0A30}">
      <dgm:prSet/>
      <dgm:spPr/>
      <dgm:t>
        <a:bodyPr/>
        <a:lstStyle/>
        <a:p>
          <a:endParaRPr lang="en-US"/>
        </a:p>
      </dgm:t>
    </dgm:pt>
    <dgm:pt modelId="{FA2A749F-B554-4164-9803-3FF68C0BFDDB}" type="sibTrans" cxnId="{ADE12583-943E-4515-99BE-9E49BAFB0A30}">
      <dgm:prSet/>
      <dgm:spPr/>
      <dgm:t>
        <a:bodyPr/>
        <a:lstStyle/>
        <a:p>
          <a:endParaRPr lang="en-US"/>
        </a:p>
      </dgm:t>
    </dgm:pt>
    <dgm:pt modelId="{09A6FD08-75F9-4BBB-8AD9-4BC995EF2B13}" type="pres">
      <dgm:prSet presAssocID="{9F2E3276-52BE-4472-986B-7A66891FB82E}" presName="Name0" presStyleCnt="0">
        <dgm:presLayoutVars>
          <dgm:dir/>
          <dgm:resizeHandles val="exact"/>
        </dgm:presLayoutVars>
      </dgm:prSet>
      <dgm:spPr/>
    </dgm:pt>
    <dgm:pt modelId="{186B1DEE-D611-42F0-B59F-DF7F952F9B50}" type="pres">
      <dgm:prSet presAssocID="{1FBDA7D4-6840-4256-B920-4545ABDFCF1C}" presName="node" presStyleLbl="node1" presStyleIdx="0" presStyleCnt="6">
        <dgm:presLayoutVars>
          <dgm:bulletEnabled val="1"/>
        </dgm:presLayoutVars>
      </dgm:prSet>
      <dgm:spPr/>
    </dgm:pt>
    <dgm:pt modelId="{035F6D48-0256-4A88-9A26-932EB333A5F6}" type="pres">
      <dgm:prSet presAssocID="{4EE4719C-208B-4DC5-BBE6-B1FF0CD4B62E}" presName="sibTrans" presStyleLbl="sibTrans1D1" presStyleIdx="0" presStyleCnt="5"/>
      <dgm:spPr/>
    </dgm:pt>
    <dgm:pt modelId="{63F7EAEE-E6B5-4167-B705-3D9425A0F58E}" type="pres">
      <dgm:prSet presAssocID="{4EE4719C-208B-4DC5-BBE6-B1FF0CD4B62E}" presName="connectorText" presStyleLbl="sibTrans1D1" presStyleIdx="0" presStyleCnt="5"/>
      <dgm:spPr/>
    </dgm:pt>
    <dgm:pt modelId="{34633C81-B103-4093-AC1E-D8155D86B03E}" type="pres">
      <dgm:prSet presAssocID="{D3D06130-AE06-4620-837A-8733289570D5}" presName="node" presStyleLbl="node1" presStyleIdx="1" presStyleCnt="6">
        <dgm:presLayoutVars>
          <dgm:bulletEnabled val="1"/>
        </dgm:presLayoutVars>
      </dgm:prSet>
      <dgm:spPr/>
    </dgm:pt>
    <dgm:pt modelId="{A275FD06-4023-4748-BB0C-C733020A0CD4}" type="pres">
      <dgm:prSet presAssocID="{71FE24D0-2A6B-4C3D-94B9-CBFCF4C4F174}" presName="sibTrans" presStyleLbl="sibTrans1D1" presStyleIdx="1" presStyleCnt="5"/>
      <dgm:spPr/>
    </dgm:pt>
    <dgm:pt modelId="{104E6B35-A34F-48D6-86A3-3458AE914FB2}" type="pres">
      <dgm:prSet presAssocID="{71FE24D0-2A6B-4C3D-94B9-CBFCF4C4F174}" presName="connectorText" presStyleLbl="sibTrans1D1" presStyleIdx="1" presStyleCnt="5"/>
      <dgm:spPr/>
    </dgm:pt>
    <dgm:pt modelId="{84883202-45E8-4C06-882A-24F57022F134}" type="pres">
      <dgm:prSet presAssocID="{4EEEBB5B-446A-4637-8F63-E935562EAEFC}" presName="node" presStyleLbl="node1" presStyleIdx="2" presStyleCnt="6">
        <dgm:presLayoutVars>
          <dgm:bulletEnabled val="1"/>
        </dgm:presLayoutVars>
      </dgm:prSet>
      <dgm:spPr/>
    </dgm:pt>
    <dgm:pt modelId="{BFB50B74-6915-4735-A4FB-3DCF0AC84088}" type="pres">
      <dgm:prSet presAssocID="{8018C8EE-300D-436C-979D-AC1547BDD2E0}" presName="sibTrans" presStyleLbl="sibTrans1D1" presStyleIdx="2" presStyleCnt="5"/>
      <dgm:spPr/>
    </dgm:pt>
    <dgm:pt modelId="{0C29F89B-8F1B-4A2E-B91C-5877CBDEC504}" type="pres">
      <dgm:prSet presAssocID="{8018C8EE-300D-436C-979D-AC1547BDD2E0}" presName="connectorText" presStyleLbl="sibTrans1D1" presStyleIdx="2" presStyleCnt="5"/>
      <dgm:spPr/>
    </dgm:pt>
    <dgm:pt modelId="{491C6719-642A-4E59-9947-A8F2D397D649}" type="pres">
      <dgm:prSet presAssocID="{8442FE00-9C84-4738-BB76-D61E7AAB3E6A}" presName="node" presStyleLbl="node1" presStyleIdx="3" presStyleCnt="6">
        <dgm:presLayoutVars>
          <dgm:bulletEnabled val="1"/>
        </dgm:presLayoutVars>
      </dgm:prSet>
      <dgm:spPr/>
    </dgm:pt>
    <dgm:pt modelId="{67B01543-FFEB-4771-9589-2DE9660C1162}" type="pres">
      <dgm:prSet presAssocID="{ECCF968F-8EE5-4290-8CD3-5F33B3F7DBE8}" presName="sibTrans" presStyleLbl="sibTrans1D1" presStyleIdx="3" presStyleCnt="5"/>
      <dgm:spPr/>
    </dgm:pt>
    <dgm:pt modelId="{BB52C802-CD4A-4409-AA4A-1060AAA32AA3}" type="pres">
      <dgm:prSet presAssocID="{ECCF968F-8EE5-4290-8CD3-5F33B3F7DBE8}" presName="connectorText" presStyleLbl="sibTrans1D1" presStyleIdx="3" presStyleCnt="5"/>
      <dgm:spPr/>
    </dgm:pt>
    <dgm:pt modelId="{DA7D1580-1639-4DE2-ACAC-205A834B1436}" type="pres">
      <dgm:prSet presAssocID="{ED5B5C0F-C4D7-49AA-981F-681476FC09D8}" presName="node" presStyleLbl="node1" presStyleIdx="4" presStyleCnt="6">
        <dgm:presLayoutVars>
          <dgm:bulletEnabled val="1"/>
        </dgm:presLayoutVars>
      </dgm:prSet>
      <dgm:spPr/>
    </dgm:pt>
    <dgm:pt modelId="{C1A9E153-9064-4D7C-808D-2D1AE7475D91}" type="pres">
      <dgm:prSet presAssocID="{33233646-5AE8-4BC6-B9DA-DBB5594B221F}" presName="sibTrans" presStyleLbl="sibTrans1D1" presStyleIdx="4" presStyleCnt="5"/>
      <dgm:spPr/>
    </dgm:pt>
    <dgm:pt modelId="{0BFB3F3E-9639-4743-8C52-80375B0DEDD4}" type="pres">
      <dgm:prSet presAssocID="{33233646-5AE8-4BC6-B9DA-DBB5594B221F}" presName="connectorText" presStyleLbl="sibTrans1D1" presStyleIdx="4" presStyleCnt="5"/>
      <dgm:spPr/>
    </dgm:pt>
    <dgm:pt modelId="{9B5C07A7-DF51-4FC2-8592-06FEFBF3161C}" type="pres">
      <dgm:prSet presAssocID="{7266FDDC-73DC-4D39-8D34-F3BF0D26C881}" presName="node" presStyleLbl="node1" presStyleIdx="5" presStyleCnt="6">
        <dgm:presLayoutVars>
          <dgm:bulletEnabled val="1"/>
        </dgm:presLayoutVars>
      </dgm:prSet>
      <dgm:spPr/>
    </dgm:pt>
  </dgm:ptLst>
  <dgm:cxnLst>
    <dgm:cxn modelId="{4605DA17-82F4-46A2-9F8C-806F7BF8E898}" type="presOf" srcId="{4EEEBB5B-446A-4637-8F63-E935562EAEFC}" destId="{84883202-45E8-4C06-882A-24F57022F134}" srcOrd="0" destOrd="0" presId="urn:microsoft.com/office/officeart/2016/7/layout/RepeatingBendingProcessNew"/>
    <dgm:cxn modelId="{C88F521A-9CB3-4822-8498-BFBEB14149E7}" srcId="{9F2E3276-52BE-4472-986B-7A66891FB82E}" destId="{4EEEBB5B-446A-4637-8F63-E935562EAEFC}" srcOrd="2" destOrd="0" parTransId="{48C69511-386D-4528-A6AB-151C5F26AA73}" sibTransId="{8018C8EE-300D-436C-979D-AC1547BDD2E0}"/>
    <dgm:cxn modelId="{0B8BFD39-CA0D-4094-979E-E4A47351FF3D}" type="presOf" srcId="{7266FDDC-73DC-4D39-8D34-F3BF0D26C881}" destId="{9B5C07A7-DF51-4FC2-8592-06FEFBF3161C}" srcOrd="0" destOrd="0" presId="urn:microsoft.com/office/officeart/2016/7/layout/RepeatingBendingProcessNew"/>
    <dgm:cxn modelId="{CD12A262-0766-4662-9FBF-AACEE15E5229}" type="presOf" srcId="{8018C8EE-300D-436C-979D-AC1547BDD2E0}" destId="{BFB50B74-6915-4735-A4FB-3DCF0AC84088}" srcOrd="0" destOrd="0" presId="urn:microsoft.com/office/officeart/2016/7/layout/RepeatingBendingProcessNew"/>
    <dgm:cxn modelId="{55BB7247-F637-421F-8169-B941F78731F4}" type="presOf" srcId="{D3D06130-AE06-4620-837A-8733289570D5}" destId="{34633C81-B103-4093-AC1E-D8155D86B03E}" srcOrd="0" destOrd="0" presId="urn:microsoft.com/office/officeart/2016/7/layout/RepeatingBendingProcessNew"/>
    <dgm:cxn modelId="{ACFC676A-2AFC-4513-8B16-39EDC9545800}" type="presOf" srcId="{8018C8EE-300D-436C-979D-AC1547BDD2E0}" destId="{0C29F89B-8F1B-4A2E-B91C-5877CBDEC504}" srcOrd="1" destOrd="0" presId="urn:microsoft.com/office/officeart/2016/7/layout/RepeatingBendingProcessNew"/>
    <dgm:cxn modelId="{77D3D04A-64D9-4D9A-8397-B5D2127F4A93}" srcId="{9F2E3276-52BE-4472-986B-7A66891FB82E}" destId="{ED5B5C0F-C4D7-49AA-981F-681476FC09D8}" srcOrd="4" destOrd="0" parTransId="{99E4816C-4BA2-46ED-878E-4E32E1F427D1}" sibTransId="{33233646-5AE8-4BC6-B9DA-DBB5594B221F}"/>
    <dgm:cxn modelId="{00992E4B-8158-46F6-83DF-60DE25C192FB}" type="presOf" srcId="{4EE4719C-208B-4DC5-BBE6-B1FF0CD4B62E}" destId="{035F6D48-0256-4A88-9A26-932EB333A5F6}" srcOrd="0" destOrd="0" presId="urn:microsoft.com/office/officeart/2016/7/layout/RepeatingBendingProcessNew"/>
    <dgm:cxn modelId="{034B374E-8E8B-430A-9F1E-7988BB958AB5}" srcId="{9F2E3276-52BE-4472-986B-7A66891FB82E}" destId="{8442FE00-9C84-4738-BB76-D61E7AAB3E6A}" srcOrd="3" destOrd="0" parTransId="{ABC368BE-0DD3-4164-B26D-7D0258E07252}" sibTransId="{ECCF968F-8EE5-4290-8CD3-5F33B3F7DBE8}"/>
    <dgm:cxn modelId="{FDEF9875-34FC-4F84-9D84-600887EDA9BE}" srcId="{9F2E3276-52BE-4472-986B-7A66891FB82E}" destId="{1FBDA7D4-6840-4256-B920-4545ABDFCF1C}" srcOrd="0" destOrd="0" parTransId="{9E15A420-7617-4E06-9BF6-8CF2FBC9CC19}" sibTransId="{4EE4719C-208B-4DC5-BBE6-B1FF0CD4B62E}"/>
    <dgm:cxn modelId="{C0F9B879-ABC5-4B37-9BA5-C389EECE9BC0}" type="presOf" srcId="{33233646-5AE8-4BC6-B9DA-DBB5594B221F}" destId="{C1A9E153-9064-4D7C-808D-2D1AE7475D91}" srcOrd="0" destOrd="0" presId="urn:microsoft.com/office/officeart/2016/7/layout/RepeatingBendingProcessNew"/>
    <dgm:cxn modelId="{A16A065A-EEEA-4542-A059-846950641D5F}" type="presOf" srcId="{33233646-5AE8-4BC6-B9DA-DBB5594B221F}" destId="{0BFB3F3E-9639-4743-8C52-80375B0DEDD4}" srcOrd="1" destOrd="0" presId="urn:microsoft.com/office/officeart/2016/7/layout/RepeatingBendingProcessNew"/>
    <dgm:cxn modelId="{B43E7F5A-55B4-450D-B85C-578C1DB533D1}" type="presOf" srcId="{ED5B5C0F-C4D7-49AA-981F-681476FC09D8}" destId="{DA7D1580-1639-4DE2-ACAC-205A834B1436}" srcOrd="0" destOrd="0" presId="urn:microsoft.com/office/officeart/2016/7/layout/RepeatingBendingProcessNew"/>
    <dgm:cxn modelId="{ADE12583-943E-4515-99BE-9E49BAFB0A30}" srcId="{9F2E3276-52BE-4472-986B-7A66891FB82E}" destId="{7266FDDC-73DC-4D39-8D34-F3BF0D26C881}" srcOrd="5" destOrd="0" parTransId="{61CC9467-7780-4276-82AD-F48BB06E1B9C}" sibTransId="{FA2A749F-B554-4164-9803-3FF68C0BFDDB}"/>
    <dgm:cxn modelId="{1465308E-36E5-4303-9B88-1BD59922144D}" type="presOf" srcId="{71FE24D0-2A6B-4C3D-94B9-CBFCF4C4F174}" destId="{A275FD06-4023-4748-BB0C-C733020A0CD4}" srcOrd="0" destOrd="0" presId="urn:microsoft.com/office/officeart/2016/7/layout/RepeatingBendingProcessNew"/>
    <dgm:cxn modelId="{CB6AE38F-5893-4DFA-933C-DD921D6610A8}" type="presOf" srcId="{ECCF968F-8EE5-4290-8CD3-5F33B3F7DBE8}" destId="{BB52C802-CD4A-4409-AA4A-1060AAA32AA3}" srcOrd="1" destOrd="0" presId="urn:microsoft.com/office/officeart/2016/7/layout/RepeatingBendingProcessNew"/>
    <dgm:cxn modelId="{1A2FCA91-8DB8-45B9-94D2-CD6441899E60}" type="presOf" srcId="{71FE24D0-2A6B-4C3D-94B9-CBFCF4C4F174}" destId="{104E6B35-A34F-48D6-86A3-3458AE914FB2}" srcOrd="1" destOrd="0" presId="urn:microsoft.com/office/officeart/2016/7/layout/RepeatingBendingProcessNew"/>
    <dgm:cxn modelId="{CE95C992-FB2B-43EA-88C5-396FA09B4B08}" type="presOf" srcId="{8442FE00-9C84-4738-BB76-D61E7AAB3E6A}" destId="{491C6719-642A-4E59-9947-A8F2D397D649}" srcOrd="0" destOrd="0" presId="urn:microsoft.com/office/officeart/2016/7/layout/RepeatingBendingProcessNew"/>
    <dgm:cxn modelId="{27F973B8-4CD7-49B3-BC44-B5AC06CF62F6}" type="presOf" srcId="{ECCF968F-8EE5-4290-8CD3-5F33B3F7DBE8}" destId="{67B01543-FFEB-4771-9589-2DE9660C1162}" srcOrd="0" destOrd="0" presId="urn:microsoft.com/office/officeart/2016/7/layout/RepeatingBendingProcessNew"/>
    <dgm:cxn modelId="{3BAB32C0-5DA1-4B78-9EC1-DBE96DB9B957}" srcId="{9F2E3276-52BE-4472-986B-7A66891FB82E}" destId="{D3D06130-AE06-4620-837A-8733289570D5}" srcOrd="1" destOrd="0" parTransId="{9C099424-21D2-49A0-A346-CEA9B097DDEA}" sibTransId="{71FE24D0-2A6B-4C3D-94B9-CBFCF4C4F174}"/>
    <dgm:cxn modelId="{34A193C9-A004-46CE-91EB-A389F7626251}" type="presOf" srcId="{1FBDA7D4-6840-4256-B920-4545ABDFCF1C}" destId="{186B1DEE-D611-42F0-B59F-DF7F952F9B50}" srcOrd="0" destOrd="0" presId="urn:microsoft.com/office/officeart/2016/7/layout/RepeatingBendingProcessNew"/>
    <dgm:cxn modelId="{39465BD1-945C-4C76-9B4B-CE22DF2A0416}" type="presOf" srcId="{9F2E3276-52BE-4472-986B-7A66891FB82E}" destId="{09A6FD08-75F9-4BBB-8AD9-4BC995EF2B13}" srcOrd="0" destOrd="0" presId="urn:microsoft.com/office/officeart/2016/7/layout/RepeatingBendingProcessNew"/>
    <dgm:cxn modelId="{763428D8-8474-496B-A223-AB314908B7D3}" type="presOf" srcId="{4EE4719C-208B-4DC5-BBE6-B1FF0CD4B62E}" destId="{63F7EAEE-E6B5-4167-B705-3D9425A0F58E}" srcOrd="1" destOrd="0" presId="urn:microsoft.com/office/officeart/2016/7/layout/RepeatingBendingProcessNew"/>
    <dgm:cxn modelId="{78EDF10F-EF2D-4CCC-9C13-2BD86D575955}" type="presParOf" srcId="{09A6FD08-75F9-4BBB-8AD9-4BC995EF2B13}" destId="{186B1DEE-D611-42F0-B59F-DF7F952F9B50}" srcOrd="0" destOrd="0" presId="urn:microsoft.com/office/officeart/2016/7/layout/RepeatingBendingProcessNew"/>
    <dgm:cxn modelId="{382BF4C0-4519-440C-8F90-630B3ED7C10C}" type="presParOf" srcId="{09A6FD08-75F9-4BBB-8AD9-4BC995EF2B13}" destId="{035F6D48-0256-4A88-9A26-932EB333A5F6}" srcOrd="1" destOrd="0" presId="urn:microsoft.com/office/officeart/2016/7/layout/RepeatingBendingProcessNew"/>
    <dgm:cxn modelId="{868BBE84-DFCA-49CC-A2BB-4F6550599083}" type="presParOf" srcId="{035F6D48-0256-4A88-9A26-932EB333A5F6}" destId="{63F7EAEE-E6B5-4167-B705-3D9425A0F58E}" srcOrd="0" destOrd="0" presId="urn:microsoft.com/office/officeart/2016/7/layout/RepeatingBendingProcessNew"/>
    <dgm:cxn modelId="{B3A3D8B3-33EB-4FAD-AA9C-8BABC6CDCC9D}" type="presParOf" srcId="{09A6FD08-75F9-4BBB-8AD9-4BC995EF2B13}" destId="{34633C81-B103-4093-AC1E-D8155D86B03E}" srcOrd="2" destOrd="0" presId="urn:microsoft.com/office/officeart/2016/7/layout/RepeatingBendingProcessNew"/>
    <dgm:cxn modelId="{03603857-C430-4DC1-8C9D-FCA59166694E}" type="presParOf" srcId="{09A6FD08-75F9-4BBB-8AD9-4BC995EF2B13}" destId="{A275FD06-4023-4748-BB0C-C733020A0CD4}" srcOrd="3" destOrd="0" presId="urn:microsoft.com/office/officeart/2016/7/layout/RepeatingBendingProcessNew"/>
    <dgm:cxn modelId="{1DC7C9DF-9F7B-434B-838D-B765DF88130E}" type="presParOf" srcId="{A275FD06-4023-4748-BB0C-C733020A0CD4}" destId="{104E6B35-A34F-48D6-86A3-3458AE914FB2}" srcOrd="0" destOrd="0" presId="urn:microsoft.com/office/officeart/2016/7/layout/RepeatingBendingProcessNew"/>
    <dgm:cxn modelId="{03C15CC0-C118-46AC-9096-FEF2DB6A5915}" type="presParOf" srcId="{09A6FD08-75F9-4BBB-8AD9-4BC995EF2B13}" destId="{84883202-45E8-4C06-882A-24F57022F134}" srcOrd="4" destOrd="0" presId="urn:microsoft.com/office/officeart/2016/7/layout/RepeatingBendingProcessNew"/>
    <dgm:cxn modelId="{A1E5BDF5-5B69-4FAC-BE57-9CDFA8167E8E}" type="presParOf" srcId="{09A6FD08-75F9-4BBB-8AD9-4BC995EF2B13}" destId="{BFB50B74-6915-4735-A4FB-3DCF0AC84088}" srcOrd="5" destOrd="0" presId="urn:microsoft.com/office/officeart/2016/7/layout/RepeatingBendingProcessNew"/>
    <dgm:cxn modelId="{241F3D9E-8DAE-4736-BC8E-B5C46CEACF50}" type="presParOf" srcId="{BFB50B74-6915-4735-A4FB-3DCF0AC84088}" destId="{0C29F89B-8F1B-4A2E-B91C-5877CBDEC504}" srcOrd="0" destOrd="0" presId="urn:microsoft.com/office/officeart/2016/7/layout/RepeatingBendingProcessNew"/>
    <dgm:cxn modelId="{D4C6AB8D-1A2D-4CFB-A7A4-42B26119A4B9}" type="presParOf" srcId="{09A6FD08-75F9-4BBB-8AD9-4BC995EF2B13}" destId="{491C6719-642A-4E59-9947-A8F2D397D649}" srcOrd="6" destOrd="0" presId="urn:microsoft.com/office/officeart/2016/7/layout/RepeatingBendingProcessNew"/>
    <dgm:cxn modelId="{59878E98-9A24-4590-8DF2-56809481CC71}" type="presParOf" srcId="{09A6FD08-75F9-4BBB-8AD9-4BC995EF2B13}" destId="{67B01543-FFEB-4771-9589-2DE9660C1162}" srcOrd="7" destOrd="0" presId="urn:microsoft.com/office/officeart/2016/7/layout/RepeatingBendingProcessNew"/>
    <dgm:cxn modelId="{20E1ED2B-8195-45A0-A0DE-386204EFF4E3}" type="presParOf" srcId="{67B01543-FFEB-4771-9589-2DE9660C1162}" destId="{BB52C802-CD4A-4409-AA4A-1060AAA32AA3}" srcOrd="0" destOrd="0" presId="urn:microsoft.com/office/officeart/2016/7/layout/RepeatingBendingProcessNew"/>
    <dgm:cxn modelId="{007A0D3C-B757-4F6E-98D0-6580FC70245D}" type="presParOf" srcId="{09A6FD08-75F9-4BBB-8AD9-4BC995EF2B13}" destId="{DA7D1580-1639-4DE2-ACAC-205A834B1436}" srcOrd="8" destOrd="0" presId="urn:microsoft.com/office/officeart/2016/7/layout/RepeatingBendingProcessNew"/>
    <dgm:cxn modelId="{3939017B-A62A-48D7-9AF1-2F2CC491D4B2}" type="presParOf" srcId="{09A6FD08-75F9-4BBB-8AD9-4BC995EF2B13}" destId="{C1A9E153-9064-4D7C-808D-2D1AE7475D91}" srcOrd="9" destOrd="0" presId="urn:microsoft.com/office/officeart/2016/7/layout/RepeatingBendingProcessNew"/>
    <dgm:cxn modelId="{65AF2EE3-E7C9-4755-B551-A0E00AA7186F}" type="presParOf" srcId="{C1A9E153-9064-4D7C-808D-2D1AE7475D91}" destId="{0BFB3F3E-9639-4743-8C52-80375B0DEDD4}" srcOrd="0" destOrd="0" presId="urn:microsoft.com/office/officeart/2016/7/layout/RepeatingBendingProcessNew"/>
    <dgm:cxn modelId="{98749B4F-1E66-49B4-8DCD-B1E07E8498A4}" type="presParOf" srcId="{09A6FD08-75F9-4BBB-8AD9-4BC995EF2B13}" destId="{9B5C07A7-DF51-4FC2-8592-06FEFBF3161C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AD19D-5A9F-884F-8FEE-73A8E016446F}">
      <dsp:nvSpPr>
        <dsp:cNvPr id="0" name=""/>
        <dsp:cNvSpPr/>
      </dsp:nvSpPr>
      <dsp:spPr>
        <a:xfrm>
          <a:off x="0" y="4074340"/>
          <a:ext cx="2602859" cy="668429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15" tIns="113792" rIns="185115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Develop Sustainable Model</a:t>
          </a:r>
        </a:p>
      </dsp:txBody>
      <dsp:txXfrm>
        <a:off x="0" y="4074340"/>
        <a:ext cx="2602859" cy="668429"/>
      </dsp:txXfrm>
    </dsp:sp>
    <dsp:sp modelId="{6796E10F-4F9D-B543-AED0-021153B9F73B}">
      <dsp:nvSpPr>
        <dsp:cNvPr id="0" name=""/>
        <dsp:cNvSpPr/>
      </dsp:nvSpPr>
      <dsp:spPr>
        <a:xfrm>
          <a:off x="2602859" y="4074340"/>
          <a:ext cx="7808577" cy="66842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395" tIns="203200" rIns="158395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Based on evaluation/Pilot findings, develop more effective, and replicable service delivery models that can be easily individualized to adapt to various settings.</a:t>
          </a:r>
        </a:p>
      </dsp:txBody>
      <dsp:txXfrm>
        <a:off x="2602859" y="4074340"/>
        <a:ext cx="7808577" cy="668429"/>
      </dsp:txXfrm>
    </dsp:sp>
    <dsp:sp modelId="{4457E6C6-09E4-7F4C-9782-4878049A3E58}">
      <dsp:nvSpPr>
        <dsp:cNvPr id="0" name=""/>
        <dsp:cNvSpPr/>
      </dsp:nvSpPr>
      <dsp:spPr>
        <a:xfrm rot="10800000">
          <a:off x="0" y="3056322"/>
          <a:ext cx="2602859" cy="102804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5">
              <a:hueOff val="-4140462"/>
              <a:satOff val="11957"/>
              <a:lumOff val="-39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15" tIns="113792" rIns="185115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Build Capacity and Infrastructure</a:t>
          </a:r>
          <a:endParaRPr lang="en-GB" sz="1600" kern="1200"/>
        </a:p>
      </dsp:txBody>
      <dsp:txXfrm rot="-10800000">
        <a:off x="0" y="3056322"/>
        <a:ext cx="2602859" cy="668228"/>
      </dsp:txXfrm>
    </dsp:sp>
    <dsp:sp modelId="{E11C1BDE-0F79-7345-89E5-22DFA03F2B54}">
      <dsp:nvSpPr>
        <dsp:cNvPr id="0" name=""/>
        <dsp:cNvSpPr/>
      </dsp:nvSpPr>
      <dsp:spPr>
        <a:xfrm>
          <a:off x="2602859" y="3056322"/>
          <a:ext cx="7808577" cy="668228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tint val="40000"/>
              <a:alpha val="90000"/>
              <a:hueOff val="-4110515"/>
              <a:satOff val="-785"/>
              <a:lumOff val="-3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395" tIns="203200" rIns="158395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Build Capacity and create an infrastructure to deliver consistent Rapid ART practices as a standard of care in Suffolk County.</a:t>
          </a:r>
          <a:endParaRPr lang="en-GB" sz="1600" kern="1200" dirty="0"/>
        </a:p>
      </dsp:txBody>
      <dsp:txXfrm>
        <a:off x="2602859" y="3056322"/>
        <a:ext cx="7808577" cy="668228"/>
      </dsp:txXfrm>
    </dsp:sp>
    <dsp:sp modelId="{2B86BEDC-4128-B641-83A8-4C395F2AC8B6}">
      <dsp:nvSpPr>
        <dsp:cNvPr id="0" name=""/>
        <dsp:cNvSpPr/>
      </dsp:nvSpPr>
      <dsp:spPr>
        <a:xfrm rot="10800000">
          <a:off x="0" y="2038304"/>
          <a:ext cx="2602859" cy="102804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rgbClr val="5C376E"/>
        </a:solidFill>
        <a:ln w="12700" cap="flat" cmpd="sng" algn="ctr">
          <a:solidFill>
            <a:schemeClr val="accent5">
              <a:hueOff val="-8280925"/>
              <a:satOff val="23914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15" tIns="113792" rIns="185115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Advance  Rapid ART Objectives</a:t>
          </a:r>
        </a:p>
      </dsp:txBody>
      <dsp:txXfrm rot="-10800000">
        <a:off x="0" y="2038304"/>
        <a:ext cx="2602859" cy="668228"/>
      </dsp:txXfrm>
    </dsp:sp>
    <dsp:sp modelId="{342DC635-0CDD-8D44-B58E-EE50E802F2D2}">
      <dsp:nvSpPr>
        <dsp:cNvPr id="0" name=""/>
        <dsp:cNvSpPr/>
      </dsp:nvSpPr>
      <dsp:spPr>
        <a:xfrm>
          <a:off x="2602859" y="2038304"/>
          <a:ext cx="7808577" cy="668228"/>
        </a:xfrm>
        <a:prstGeom prst="rect">
          <a:avLst/>
        </a:prstGeom>
        <a:solidFill>
          <a:schemeClr val="accent5">
            <a:lumMod val="20000"/>
            <a:lumOff val="80000"/>
            <a:alpha val="44432"/>
          </a:schemeClr>
        </a:solidFill>
        <a:ln w="12700" cap="flat" cmpd="sng" algn="ctr">
          <a:solidFill>
            <a:schemeClr val="accent5">
              <a:tint val="40000"/>
              <a:alpha val="90000"/>
              <a:hueOff val="-8221029"/>
              <a:satOff val="-1571"/>
              <a:lumOff val="-6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395" tIns="203200" rIns="158395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Advance Rapid ART objectives to shorten time to viral suppression, increase retention in care, help clients achieve undetectable levels, and reduce HIV transmission. </a:t>
          </a:r>
        </a:p>
      </dsp:txBody>
      <dsp:txXfrm>
        <a:off x="2602859" y="2038304"/>
        <a:ext cx="7808577" cy="668228"/>
      </dsp:txXfrm>
    </dsp:sp>
    <dsp:sp modelId="{434F6EFE-E793-4CD2-9975-33EA7CF715D3}">
      <dsp:nvSpPr>
        <dsp:cNvPr id="0" name=""/>
        <dsp:cNvSpPr/>
      </dsp:nvSpPr>
      <dsp:spPr>
        <a:xfrm rot="10800000">
          <a:off x="0" y="1020286"/>
          <a:ext cx="2602859" cy="102804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5">
              <a:hueOff val="-12421387"/>
              <a:satOff val="35871"/>
              <a:lumOff val="-117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15" tIns="113792" rIns="185115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Align Efforts to Rapid ART Standards</a:t>
          </a:r>
        </a:p>
      </dsp:txBody>
      <dsp:txXfrm rot="-10800000">
        <a:off x="0" y="1020286"/>
        <a:ext cx="2602859" cy="668228"/>
      </dsp:txXfrm>
    </dsp:sp>
    <dsp:sp modelId="{CF7271CC-F7D7-4838-90D2-12800E418772}">
      <dsp:nvSpPr>
        <dsp:cNvPr id="0" name=""/>
        <dsp:cNvSpPr/>
      </dsp:nvSpPr>
      <dsp:spPr>
        <a:xfrm>
          <a:off x="2602859" y="1020286"/>
          <a:ext cx="7808577" cy="668228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5">
              <a:tint val="40000"/>
              <a:alpha val="90000"/>
              <a:hueOff val="-12331544"/>
              <a:satOff val="-2356"/>
              <a:lumOff val="-10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395" tIns="203200" rIns="158395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Establish agreed upon shared definitions, provide education, training, and build support systems that align with Rapid ART standards.</a:t>
          </a:r>
        </a:p>
      </dsp:txBody>
      <dsp:txXfrm>
        <a:off x="2602859" y="1020286"/>
        <a:ext cx="7808577" cy="668228"/>
      </dsp:txXfrm>
    </dsp:sp>
    <dsp:sp modelId="{8C75154C-C54D-47BF-8316-9E83E37046D4}">
      <dsp:nvSpPr>
        <dsp:cNvPr id="0" name=""/>
        <dsp:cNvSpPr/>
      </dsp:nvSpPr>
      <dsp:spPr>
        <a:xfrm rot="10800000">
          <a:off x="0" y="2268"/>
          <a:ext cx="2602859" cy="102804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16561849"/>
            <a:satOff val="47828"/>
            <a:lumOff val="-15686"/>
            <a:alphaOff val="0"/>
          </a:schemeClr>
        </a:solidFill>
        <a:ln w="12700" cap="flat" cmpd="sng" algn="ctr">
          <a:solidFill>
            <a:schemeClr val="accent5">
              <a:hueOff val="-16561849"/>
              <a:satOff val="47828"/>
              <a:lumOff val="-156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115" tIns="113792" rIns="185115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Assess and Evaluate</a:t>
          </a:r>
        </a:p>
      </dsp:txBody>
      <dsp:txXfrm rot="-10800000">
        <a:off x="0" y="2268"/>
        <a:ext cx="2602859" cy="668228"/>
      </dsp:txXfrm>
    </dsp:sp>
    <dsp:sp modelId="{86AFEB72-BFC5-466E-9B6C-B8751CD5A9D5}">
      <dsp:nvSpPr>
        <dsp:cNvPr id="0" name=""/>
        <dsp:cNvSpPr/>
      </dsp:nvSpPr>
      <dsp:spPr>
        <a:xfrm>
          <a:off x="2602859" y="2268"/>
          <a:ext cx="7808577" cy="668228"/>
        </a:xfrm>
        <a:prstGeom prst="rect">
          <a:avLst/>
        </a:prstGeom>
        <a:solidFill>
          <a:schemeClr val="accent6">
            <a:lumMod val="10000"/>
            <a:lumOff val="90000"/>
            <a:alpha val="90000"/>
          </a:schemeClr>
        </a:solidFill>
        <a:ln w="12700" cap="flat" cmpd="sng" algn="ctr">
          <a:solidFill>
            <a:schemeClr val="accent5">
              <a:tint val="40000"/>
              <a:alpha val="90000"/>
              <a:hueOff val="-16442058"/>
              <a:satOff val="-3142"/>
              <a:lumOff val="-13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395" tIns="203200" rIns="158395" bIns="20320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Assess baseline capacity and delivery of Rapid ART.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Assess and evaluate ongoing capacity and delivery of Rapid ART among providers.    </a:t>
          </a:r>
        </a:p>
      </dsp:txBody>
      <dsp:txXfrm>
        <a:off x="2602859" y="2268"/>
        <a:ext cx="7808577" cy="668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47C02-8F85-4EA8-85DE-71B0F60EAC85}">
      <dsp:nvSpPr>
        <dsp:cNvPr id="0" name=""/>
        <dsp:cNvSpPr/>
      </dsp:nvSpPr>
      <dsp:spPr>
        <a:xfrm>
          <a:off x="1138979" y="1402541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1EC71-ACD6-427A-8C31-560565486B8E}">
      <dsp:nvSpPr>
        <dsp:cNvPr id="0" name=""/>
        <dsp:cNvSpPr/>
      </dsp:nvSpPr>
      <dsp:spPr>
        <a:xfrm>
          <a:off x="569079" y="2642697"/>
          <a:ext cx="2072362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Increase capacity</a:t>
          </a:r>
          <a:r>
            <a:rPr lang="en-GB" sz="1100" kern="1200"/>
            <a:t> among providers to deliver an efficient and systematic Rapid ART service and treatment.</a:t>
          </a:r>
          <a:endParaRPr lang="en-US" sz="1100" kern="1200"/>
        </a:p>
      </dsp:txBody>
      <dsp:txXfrm>
        <a:off x="569079" y="2642697"/>
        <a:ext cx="2072362" cy="810000"/>
      </dsp:txXfrm>
    </dsp:sp>
    <dsp:sp modelId="{5A0CF66E-8577-4326-885D-6ABE1A53CB6D}">
      <dsp:nvSpPr>
        <dsp:cNvPr id="0" name=""/>
        <dsp:cNvSpPr/>
      </dsp:nvSpPr>
      <dsp:spPr>
        <a:xfrm>
          <a:off x="3574005" y="1402541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F7EBA-E08A-419C-BC4F-9E9EBEA3D03D}">
      <dsp:nvSpPr>
        <dsp:cNvPr id="0" name=""/>
        <dsp:cNvSpPr/>
      </dsp:nvSpPr>
      <dsp:spPr>
        <a:xfrm>
          <a:off x="3004105" y="2642697"/>
          <a:ext cx="2072362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Develop a model for Rapid ART implementation that is easily replicable and individually tailored to meet the needs of various settings.</a:t>
          </a:r>
          <a:endParaRPr lang="en-US" sz="1100" kern="1200" dirty="0"/>
        </a:p>
      </dsp:txBody>
      <dsp:txXfrm>
        <a:off x="3004105" y="2642697"/>
        <a:ext cx="2072362" cy="810000"/>
      </dsp:txXfrm>
    </dsp:sp>
    <dsp:sp modelId="{A84D0C1C-F403-4FC0-B65A-EC45963D796D}">
      <dsp:nvSpPr>
        <dsp:cNvPr id="0" name=""/>
        <dsp:cNvSpPr/>
      </dsp:nvSpPr>
      <dsp:spPr>
        <a:xfrm>
          <a:off x="6009031" y="1402541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1C6FB-E77F-463A-8CDC-844E57A9E496}">
      <dsp:nvSpPr>
        <dsp:cNvPr id="0" name=""/>
        <dsp:cNvSpPr/>
      </dsp:nvSpPr>
      <dsp:spPr>
        <a:xfrm>
          <a:off x="5439131" y="2642697"/>
          <a:ext cx="2072362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Reduce treatment delays for newly diagnosed clients and reengage to care clients lost to follow up.</a:t>
          </a:r>
          <a:endParaRPr lang="en-US" sz="1100" kern="1200" dirty="0"/>
        </a:p>
      </dsp:txBody>
      <dsp:txXfrm>
        <a:off x="5439131" y="2642697"/>
        <a:ext cx="2072362" cy="810000"/>
      </dsp:txXfrm>
    </dsp:sp>
    <dsp:sp modelId="{A46F57C1-8D63-4742-BC70-92B12A6BEB6E}">
      <dsp:nvSpPr>
        <dsp:cNvPr id="0" name=""/>
        <dsp:cNvSpPr/>
      </dsp:nvSpPr>
      <dsp:spPr>
        <a:xfrm>
          <a:off x="8444057" y="1402541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C2C5F-720B-4D3A-9994-1AFDE5F2780F}">
      <dsp:nvSpPr>
        <dsp:cNvPr id="0" name=""/>
        <dsp:cNvSpPr/>
      </dsp:nvSpPr>
      <dsp:spPr>
        <a:xfrm>
          <a:off x="7874157" y="2642697"/>
          <a:ext cx="2072362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Help clients achieve undetectable HIV viral load levels.</a:t>
          </a:r>
          <a:endParaRPr lang="en-US" sz="1100" kern="1200"/>
        </a:p>
      </dsp:txBody>
      <dsp:txXfrm>
        <a:off x="7874157" y="2642697"/>
        <a:ext cx="2072362" cy="81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421DD-FCC3-4B57-BDDC-9044264A820E}">
      <dsp:nvSpPr>
        <dsp:cNvPr id="0" name=""/>
        <dsp:cNvSpPr/>
      </dsp:nvSpPr>
      <dsp:spPr>
        <a:xfrm>
          <a:off x="973190" y="987326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5DB25-F290-48AD-839C-BE91762DA1F1}">
      <dsp:nvSpPr>
        <dsp:cNvPr id="0" name=""/>
        <dsp:cNvSpPr/>
      </dsp:nvSpPr>
      <dsp:spPr>
        <a:xfrm>
          <a:off x="1242597" y="1256734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EE0DF-D595-4985-9956-1B01FDB37036}">
      <dsp:nvSpPr>
        <dsp:cNvPr id="0" name=""/>
        <dsp:cNvSpPr/>
      </dsp:nvSpPr>
      <dsp:spPr>
        <a:xfrm>
          <a:off x="569079" y="2645217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Final Project report including pre and post assessment.</a:t>
          </a:r>
        </a:p>
      </dsp:txBody>
      <dsp:txXfrm>
        <a:off x="569079" y="2645217"/>
        <a:ext cx="2072362" cy="720000"/>
      </dsp:txXfrm>
    </dsp:sp>
    <dsp:sp modelId="{B0E85D1F-BD54-42A7-8F1F-261CD780B4B3}">
      <dsp:nvSpPr>
        <dsp:cNvPr id="0" name=""/>
        <dsp:cNvSpPr/>
      </dsp:nvSpPr>
      <dsp:spPr>
        <a:xfrm>
          <a:off x="3408216" y="987326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2589B-CEAF-44A6-9150-C653BA443DAC}">
      <dsp:nvSpPr>
        <dsp:cNvPr id="0" name=""/>
        <dsp:cNvSpPr/>
      </dsp:nvSpPr>
      <dsp:spPr>
        <a:xfrm>
          <a:off x="3677623" y="1256734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FF5708-9FE7-4EED-A6D9-40DBE87FE2DC}">
      <dsp:nvSpPr>
        <dsp:cNvPr id="0" name=""/>
        <dsp:cNvSpPr/>
      </dsp:nvSpPr>
      <dsp:spPr>
        <a:xfrm>
          <a:off x="3004105" y="2645217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 dirty="0"/>
            <a:t>Institutional policy on Rapid Start standard implementation and staff training.</a:t>
          </a:r>
        </a:p>
      </dsp:txBody>
      <dsp:txXfrm>
        <a:off x="3004105" y="2645217"/>
        <a:ext cx="2072362" cy="720000"/>
      </dsp:txXfrm>
    </dsp:sp>
    <dsp:sp modelId="{E3DE4E6B-5F9A-482E-9D7D-C489ED118232}">
      <dsp:nvSpPr>
        <dsp:cNvPr id="0" name=""/>
        <dsp:cNvSpPr/>
      </dsp:nvSpPr>
      <dsp:spPr>
        <a:xfrm>
          <a:off x="5843242" y="987326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3F969-0300-4036-8454-D2F4810C11BC}">
      <dsp:nvSpPr>
        <dsp:cNvPr id="0" name=""/>
        <dsp:cNvSpPr/>
      </dsp:nvSpPr>
      <dsp:spPr>
        <a:xfrm>
          <a:off x="6112649" y="1256734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A82F49-53D0-448E-BB79-D9FC18C9D1CB}">
      <dsp:nvSpPr>
        <dsp:cNvPr id="0" name=""/>
        <dsp:cNvSpPr/>
      </dsp:nvSpPr>
      <dsp:spPr>
        <a:xfrm>
          <a:off x="5439131" y="2645217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 dirty="0"/>
            <a:t>Institutional Rapid Start process mapping.</a:t>
          </a:r>
        </a:p>
      </dsp:txBody>
      <dsp:txXfrm>
        <a:off x="5439131" y="2645217"/>
        <a:ext cx="2072362" cy="720000"/>
      </dsp:txXfrm>
    </dsp:sp>
    <dsp:sp modelId="{67DDAC54-7143-425D-B913-4F54D5A21498}">
      <dsp:nvSpPr>
        <dsp:cNvPr id="0" name=""/>
        <dsp:cNvSpPr/>
      </dsp:nvSpPr>
      <dsp:spPr>
        <a:xfrm>
          <a:off x="8278268" y="987326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FC58F4-9051-4CA6-85C2-16EA05128478}">
      <dsp:nvSpPr>
        <dsp:cNvPr id="0" name=""/>
        <dsp:cNvSpPr/>
      </dsp:nvSpPr>
      <dsp:spPr>
        <a:xfrm>
          <a:off x="8547675" y="1256734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A95E33-671F-491E-A33D-105383F1335F}">
      <dsp:nvSpPr>
        <dsp:cNvPr id="0" name=""/>
        <dsp:cNvSpPr/>
      </dsp:nvSpPr>
      <dsp:spPr>
        <a:xfrm>
          <a:off x="7874157" y="2645217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Institutional policy on CLAS Standards implementation and staff training.</a:t>
          </a:r>
        </a:p>
      </dsp:txBody>
      <dsp:txXfrm>
        <a:off x="7874157" y="2645217"/>
        <a:ext cx="2072362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F6D48-0256-4A88-9A26-932EB333A5F6}">
      <dsp:nvSpPr>
        <dsp:cNvPr id="0" name=""/>
        <dsp:cNvSpPr/>
      </dsp:nvSpPr>
      <dsp:spPr>
        <a:xfrm>
          <a:off x="3054217" y="679139"/>
          <a:ext cx="5241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4198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02446" y="722085"/>
        <a:ext cx="27739" cy="5547"/>
      </dsp:txXfrm>
    </dsp:sp>
    <dsp:sp modelId="{186B1DEE-D611-42F0-B59F-DF7F952F9B50}">
      <dsp:nvSpPr>
        <dsp:cNvPr id="0" name=""/>
        <dsp:cNvSpPr/>
      </dsp:nvSpPr>
      <dsp:spPr>
        <a:xfrm>
          <a:off x="643847" y="1208"/>
          <a:ext cx="2412169" cy="14473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98" tIns="124070" rIns="118198" bIns="12407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Rapid Start Application and pre institutional assessment on Rapid Start process and implementation.</a:t>
          </a:r>
        </a:p>
      </dsp:txBody>
      <dsp:txXfrm>
        <a:off x="643847" y="1208"/>
        <a:ext cx="2412169" cy="1447301"/>
      </dsp:txXfrm>
    </dsp:sp>
    <dsp:sp modelId="{A275FD06-4023-4748-BB0C-C733020A0CD4}">
      <dsp:nvSpPr>
        <dsp:cNvPr id="0" name=""/>
        <dsp:cNvSpPr/>
      </dsp:nvSpPr>
      <dsp:spPr>
        <a:xfrm>
          <a:off x="1849932" y="1446710"/>
          <a:ext cx="2966968" cy="524198"/>
        </a:xfrm>
        <a:custGeom>
          <a:avLst/>
          <a:gdLst/>
          <a:ahLst/>
          <a:cxnLst/>
          <a:rect l="0" t="0" r="0" b="0"/>
          <a:pathLst>
            <a:path>
              <a:moveTo>
                <a:pt x="2966968" y="0"/>
              </a:moveTo>
              <a:lnTo>
                <a:pt x="2966968" y="279199"/>
              </a:lnTo>
              <a:lnTo>
                <a:pt x="0" y="279199"/>
              </a:lnTo>
              <a:lnTo>
                <a:pt x="0" y="524198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57956" y="1706035"/>
        <a:ext cx="150919" cy="5547"/>
      </dsp:txXfrm>
    </dsp:sp>
    <dsp:sp modelId="{34633C81-B103-4093-AC1E-D8155D86B03E}">
      <dsp:nvSpPr>
        <dsp:cNvPr id="0" name=""/>
        <dsp:cNvSpPr/>
      </dsp:nvSpPr>
      <dsp:spPr>
        <a:xfrm>
          <a:off x="3610815" y="1208"/>
          <a:ext cx="2412169" cy="14473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98" tIns="124070" rIns="118198" bIns="12407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Leadership Support form.</a:t>
          </a:r>
        </a:p>
      </dsp:txBody>
      <dsp:txXfrm>
        <a:off x="3610815" y="1208"/>
        <a:ext cx="2412169" cy="1447301"/>
      </dsp:txXfrm>
    </dsp:sp>
    <dsp:sp modelId="{BFB50B74-6915-4735-A4FB-3DCF0AC84088}">
      <dsp:nvSpPr>
        <dsp:cNvPr id="0" name=""/>
        <dsp:cNvSpPr/>
      </dsp:nvSpPr>
      <dsp:spPr>
        <a:xfrm>
          <a:off x="3054217" y="2681240"/>
          <a:ext cx="5241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4198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02446" y="2724186"/>
        <a:ext cx="27739" cy="5547"/>
      </dsp:txXfrm>
    </dsp:sp>
    <dsp:sp modelId="{84883202-45E8-4C06-882A-24F57022F134}">
      <dsp:nvSpPr>
        <dsp:cNvPr id="0" name=""/>
        <dsp:cNvSpPr/>
      </dsp:nvSpPr>
      <dsp:spPr>
        <a:xfrm>
          <a:off x="643847" y="2003309"/>
          <a:ext cx="2412169" cy="14473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98" tIns="124070" rIns="118198" bIns="12407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Institutional Rapid Start policies and/or Standard Operating Procedures</a:t>
          </a:r>
        </a:p>
      </dsp:txBody>
      <dsp:txXfrm>
        <a:off x="643847" y="2003309"/>
        <a:ext cx="2412169" cy="1447301"/>
      </dsp:txXfrm>
    </dsp:sp>
    <dsp:sp modelId="{67B01543-FFEB-4771-9589-2DE9660C1162}">
      <dsp:nvSpPr>
        <dsp:cNvPr id="0" name=""/>
        <dsp:cNvSpPr/>
      </dsp:nvSpPr>
      <dsp:spPr>
        <a:xfrm>
          <a:off x="1849932" y="3448810"/>
          <a:ext cx="2966968" cy="524198"/>
        </a:xfrm>
        <a:custGeom>
          <a:avLst/>
          <a:gdLst/>
          <a:ahLst/>
          <a:cxnLst/>
          <a:rect l="0" t="0" r="0" b="0"/>
          <a:pathLst>
            <a:path>
              <a:moveTo>
                <a:pt x="2966968" y="0"/>
              </a:moveTo>
              <a:lnTo>
                <a:pt x="2966968" y="279199"/>
              </a:lnTo>
              <a:lnTo>
                <a:pt x="0" y="279199"/>
              </a:lnTo>
              <a:lnTo>
                <a:pt x="0" y="524198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57956" y="3708136"/>
        <a:ext cx="150919" cy="5547"/>
      </dsp:txXfrm>
    </dsp:sp>
    <dsp:sp modelId="{491C6719-642A-4E59-9947-A8F2D397D649}">
      <dsp:nvSpPr>
        <dsp:cNvPr id="0" name=""/>
        <dsp:cNvSpPr/>
      </dsp:nvSpPr>
      <dsp:spPr>
        <a:xfrm>
          <a:off x="3610815" y="2003309"/>
          <a:ext cx="2412169" cy="14473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98" tIns="124070" rIns="118198" bIns="12407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Institutional CLAS Standard policies and/or Standard Operating Procedures</a:t>
          </a:r>
        </a:p>
      </dsp:txBody>
      <dsp:txXfrm>
        <a:off x="3610815" y="2003309"/>
        <a:ext cx="2412169" cy="1447301"/>
      </dsp:txXfrm>
    </dsp:sp>
    <dsp:sp modelId="{C1A9E153-9064-4D7C-808D-2D1AE7475D91}">
      <dsp:nvSpPr>
        <dsp:cNvPr id="0" name=""/>
        <dsp:cNvSpPr/>
      </dsp:nvSpPr>
      <dsp:spPr>
        <a:xfrm>
          <a:off x="3054217" y="4683340"/>
          <a:ext cx="5241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4198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02446" y="4726286"/>
        <a:ext cx="27739" cy="5547"/>
      </dsp:txXfrm>
    </dsp:sp>
    <dsp:sp modelId="{DA7D1580-1639-4DE2-ACAC-205A834B1436}">
      <dsp:nvSpPr>
        <dsp:cNvPr id="0" name=""/>
        <dsp:cNvSpPr/>
      </dsp:nvSpPr>
      <dsp:spPr>
        <a:xfrm>
          <a:off x="643847" y="4005409"/>
          <a:ext cx="2412169" cy="144730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98" tIns="124070" rIns="118198" bIns="12407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Workflow/Process Map</a:t>
          </a:r>
        </a:p>
      </dsp:txBody>
      <dsp:txXfrm>
        <a:off x="643847" y="4005409"/>
        <a:ext cx="2412169" cy="1447301"/>
      </dsp:txXfrm>
    </dsp:sp>
    <dsp:sp modelId="{9B5C07A7-DF51-4FC2-8592-06FEFBF3161C}">
      <dsp:nvSpPr>
        <dsp:cNvPr id="0" name=""/>
        <dsp:cNvSpPr/>
      </dsp:nvSpPr>
      <dsp:spPr>
        <a:xfrm>
          <a:off x="3610815" y="4005409"/>
          <a:ext cx="2412169" cy="14473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98" tIns="124070" rIns="118198" bIns="12407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CVs or resumes for all individuals involved in this project. </a:t>
          </a:r>
        </a:p>
      </dsp:txBody>
      <dsp:txXfrm>
        <a:off x="3610815" y="4005409"/>
        <a:ext cx="2412169" cy="1447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691FD-A8BF-4B79-8614-0931CE472BB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775D7-C4EF-4139-974A-F5E387A6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9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9775D7-C4EF-4139-974A-F5E387A698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4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9775D7-C4EF-4139-974A-F5E387A698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5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C52AC-1C93-4C2D-9F2B-E88D9F010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solidFill>
            <a:schemeClr val="accent1"/>
          </a:solidFill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1288D3-3CAC-445B-919F-F329D0FCE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280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6729F-56DB-410E-A889-16840E97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DFB4E-C6C9-400E-80B0-9D03882BF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AB32A-3E7E-4361-B657-027706A3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0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BE287-DD34-4421-B5AE-5E70C7176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FEF20-7EE6-4F93-AE48-76CE57317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34266-84C8-42CE-BE5C-116A9F28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4A1D0-6EDF-4EEF-BF93-5285E57FB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3B28C-4A91-4DCE-90FD-49FF4FF12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33173-636E-43A1-BC58-54FED8E73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2E046-9FD7-4B4A-9F49-9A4155924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00181-9E90-4750-B90A-88B04F1A3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314F8-40C1-42EA-A03F-5BD4F277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0B3C8-4F55-4535-A8E9-052428902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CA74-3418-43E8-96FB-CE71A991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CEB7E-E38E-4476-A94B-1C9EC33F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724"/>
            <a:ext cx="10515600" cy="48552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C9001-CDEA-47CF-A0AA-A71E2F33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64241-6B14-42CE-8A42-5B088446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9BE4D-C188-4966-9222-941330B2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4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9B49D-6A83-41A6-90D7-6A894406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28305"/>
            <a:ext cx="10515600" cy="2534170"/>
          </a:xfrm>
          <a:solidFill>
            <a:schemeClr val="accent1"/>
          </a:solidFill>
        </p:spPr>
        <p:txBody>
          <a:bodyPr anchor="ctr" anchorCtr="0"/>
          <a:lstStyle>
            <a:lvl1pPr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0EF32-F688-44B3-BE81-CCD3CCA92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19068-EADC-4420-9A07-BE03310B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DAA50-401C-43CE-9002-0D496ADA4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2670D-D401-46E2-876D-B58364AC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5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2FE0D-A684-4413-84DF-9669491A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780F0-2BF5-4F8C-97FB-81249C3C27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431EF-B688-4458-B350-F397D9693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FEF3A-E57B-4922-B20B-4466DC95C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2CDA5-11BF-44AF-B997-945FBE5D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C9B24-1C23-4A03-A5F0-59EFB3399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1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1EC07-AD55-465A-81CB-43CBB8222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3C7DB-745D-4779-A335-F96E62841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3A3F9C-91B9-41C0-9912-FB8A2A836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B5EDD6-C1DE-4D6B-ADEF-6B43ABA2B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499915-A020-4D57-A5B8-92BDE0543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7C4CDC-A1F2-40E9-BFD4-B287FD9B2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BD952E-77BC-4AED-95F2-7C228DDEC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98551F-35FC-4EB7-832C-FF4A7174C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8284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0725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62607-373E-4B63-B827-6A3C01AD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0B0588-FE7E-42CB-8B7B-7A5D454C6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E5581-1B54-4DE0-AC80-48A7B3BA5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8CDD9-B92A-4856-B3C0-B0A888F91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5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CC2917-4F51-433D-9DD6-19F344FF9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31566-8DB6-498E-895D-1512A55A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1AD49-162B-4C97-85B2-FA78F77BB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6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45CA7-695C-4AE1-A6F5-29B0D20DF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85FCF-1952-4B9E-A381-ED0A8B439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5CAA6-BCC4-48E3-8FE0-0F8C39A48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CE459-DCA8-4224-9D35-FBDBE28FF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08C0A-75EB-4F1F-9CC8-38C2993C0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09EFA-28D7-448A-9B02-E6251F1D5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6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C71C2-F74A-4ADA-BB35-35B2FB8E9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C9FBD5-53DA-4575-BDC3-F265C218D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BB5E-74AC-4974-B67E-C85A1F5DC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3821E-401B-423A-B441-96E38571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A7CC8-FE40-4382-85B4-D36B97EC0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6CA90-93B8-406D-AFF4-1D5EACC90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5E18BF-A3D6-410C-B305-ADD7F2E2B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8284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5E783-78D1-4815-978F-ACFA023A6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31758"/>
            <a:ext cx="10515600" cy="4745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51E8A-1513-4C66-85B6-A923976D0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DE6B4-2894-45D6-B0B7-D653A7ECEF5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6B9D4-8CEE-409B-8AE6-038EDF421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07A43-D894-47A4-BDE2-454EBABC6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5DBB-D529-4907-9B2A-E17FF52212D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9676D87E-6AFC-4F00-BDDD-FB623EF9029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5949031"/>
            <a:ext cx="739962" cy="81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7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ston.gov/ending-hiv-epidemi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76643B-471A-4E74-84C2-D50981996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38" y="1566473"/>
            <a:ext cx="10601325" cy="2166723"/>
          </a:xfrm>
        </p:spPr>
        <p:txBody>
          <a:bodyPr>
            <a:normAutofit/>
          </a:bodyPr>
          <a:lstStyle/>
          <a:p>
            <a:r>
              <a:rPr lang="en-US" sz="4600" dirty="0"/>
              <a:t>Rapid Start Learning Collaborative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B5FE05-F731-4971-930E-CD4E0899F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38" y="4092320"/>
            <a:ext cx="10601325" cy="773878"/>
          </a:xfrm>
        </p:spPr>
        <p:txBody>
          <a:bodyPr>
            <a:normAutofit/>
          </a:bodyPr>
          <a:lstStyle/>
          <a:p>
            <a:r>
              <a:rPr lang="en-US" sz="1900"/>
              <a:t>Infectious Disease Bureau</a:t>
            </a:r>
          </a:p>
          <a:p>
            <a:r>
              <a:rPr lang="en-US" sz="1900"/>
              <a:t>Boston Public Health Commission </a:t>
            </a:r>
          </a:p>
        </p:txBody>
      </p:sp>
      <p:cxnSp>
        <p:nvCxnSpPr>
          <p:cNvPr id="9" name="Straight Connector 17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9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2" descr="Profile picture of Kaiser, Johanna.">
            <a:extLst>
              <a:ext uri="{FF2B5EF4-FFF2-40B4-BE49-F238E27FC236}">
                <a16:creationId xmlns:a16="http://schemas.microsoft.com/office/drawing/2014/main" id="{EBE05328-248C-45D3-BD65-46DFC5ECF7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850" y="-358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8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13E2-99EB-489A-8AE0-F847A545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Project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AD00-505A-4BA1-88A1-DFC4D557D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724"/>
            <a:ext cx="10515600" cy="53222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/>
              <a:t>Purpose: </a:t>
            </a:r>
            <a:r>
              <a:rPr lang="en-US" dirty="0"/>
              <a:t>Establish Rapid Start as a standard of care, including clear shared definitions and metrics for rapid ART, and identify best practices for implementation of Rapid Start programs across all Ryan White Part A in </a:t>
            </a:r>
            <a:r>
              <a:rPr lang="en-US" sz="2800" dirty="0"/>
              <a:t>the Suffolk County.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Intended outcomes: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Increase capacity</a:t>
            </a:r>
            <a:r>
              <a:rPr lang="en-GB" dirty="0"/>
              <a:t> among providers to deliver an efficient and systematic Rapid ART service and treatment.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GB" dirty="0"/>
              <a:t>Develop a model for Rapid ART implementation that can be easily replicable and individually tailored to meet the needs of various settings.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/>
              <a:t>Reduce treatment delays on newly diagnosed clients and reengage to care clients lost to follow up.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/>
              <a:t>Get clients to undetectable levels.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8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DED06-3806-49F2-8DE0-2C15249FA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Project Overarching Goals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558F1E-00E9-47DA-8558-532BF8C4DD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223374"/>
              </p:ext>
            </p:extLst>
          </p:nvPr>
        </p:nvGraphicFramePr>
        <p:xfrm>
          <a:off x="925786" y="1449442"/>
          <a:ext cx="10411437" cy="474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Up-Down Arrow 5">
            <a:extLst>
              <a:ext uri="{FF2B5EF4-FFF2-40B4-BE49-F238E27FC236}">
                <a16:creationId xmlns:a16="http://schemas.microsoft.com/office/drawing/2014/main" id="{2B364C12-9471-F339-1940-35E0118226F3}"/>
              </a:ext>
            </a:extLst>
          </p:cNvPr>
          <p:cNvSpPr/>
          <p:nvPr/>
        </p:nvSpPr>
        <p:spPr>
          <a:xfrm>
            <a:off x="2093976" y="5138928"/>
            <a:ext cx="274320" cy="384048"/>
          </a:xfrm>
          <a:prstGeom prst="up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-Down Arrow 6">
            <a:extLst>
              <a:ext uri="{FF2B5EF4-FFF2-40B4-BE49-F238E27FC236}">
                <a16:creationId xmlns:a16="http://schemas.microsoft.com/office/drawing/2014/main" id="{4B129DAA-5B27-5E59-9271-BF2182DB954C}"/>
              </a:ext>
            </a:extLst>
          </p:cNvPr>
          <p:cNvSpPr/>
          <p:nvPr/>
        </p:nvSpPr>
        <p:spPr>
          <a:xfrm>
            <a:off x="2093976" y="4119952"/>
            <a:ext cx="274320" cy="384048"/>
          </a:xfrm>
          <a:prstGeom prst="up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-Down Arrow 7">
            <a:extLst>
              <a:ext uri="{FF2B5EF4-FFF2-40B4-BE49-F238E27FC236}">
                <a16:creationId xmlns:a16="http://schemas.microsoft.com/office/drawing/2014/main" id="{EB893A9E-68A4-21FD-D5CE-3466588A6621}"/>
              </a:ext>
            </a:extLst>
          </p:cNvPr>
          <p:cNvSpPr/>
          <p:nvPr/>
        </p:nvSpPr>
        <p:spPr>
          <a:xfrm>
            <a:off x="2093976" y="3100976"/>
            <a:ext cx="274320" cy="384048"/>
          </a:xfrm>
          <a:prstGeom prst="up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>
            <a:extLst>
              <a:ext uri="{FF2B5EF4-FFF2-40B4-BE49-F238E27FC236}">
                <a16:creationId xmlns:a16="http://schemas.microsoft.com/office/drawing/2014/main" id="{B16961B7-9450-8104-405D-2092B507A81D}"/>
              </a:ext>
            </a:extLst>
          </p:cNvPr>
          <p:cNvSpPr/>
          <p:nvPr/>
        </p:nvSpPr>
        <p:spPr>
          <a:xfrm>
            <a:off x="2093976" y="2083185"/>
            <a:ext cx="274320" cy="384048"/>
          </a:xfrm>
          <a:prstGeom prst="up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02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F6EAD-E1C0-911A-F031-C79500754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Intended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472C0B-8078-A739-0E23-3515FEEA48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601723"/>
              </p:ext>
            </p:extLst>
          </p:nvPr>
        </p:nvGraphicFramePr>
        <p:xfrm>
          <a:off x="838200" y="1321724"/>
          <a:ext cx="10515600" cy="4855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109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F4CAA-9EE6-2E02-8538-13BA667A6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Final Deliverables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E25A9B5-4FFB-B724-FEC4-A8F35FA174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706035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586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B19A3A-6545-B424-5E6D-B59A69710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4600"/>
              <a:t>Commitment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C041F-82CD-FDAF-F20D-ED28D44AD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Project Period: March 8, 2024 – February 28, 2025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200" kern="100" spc="-10" dirty="0"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Funding: 200k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Work with IDB team and Evaluator to: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Assess and evaluate current and ongoing Rapid ART delivery systems and capacity.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Assess current barriers to Rapid ART implementation and strategize on solutions to overcome barriers.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Assess and evaluate current and ongoing cultural competency and language capacity that aligns with CLAS Standards.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Assess current barriers to cultural competency and language capacity and strategize on solutions to overcome barriers.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Establish standard operating procedures that align with Rapid ART Objectives and develop a Rapid ART process map.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Assess, and evaluate guidelines to ensure a) newly diagnosed clients have access to ART within 7 days of diagnosis; b) clients lost to treatment get re-engaged in treatment, ideally with in 7 days of being identified as “lost to treatment.”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Identify a Rapid Start Champion who will participate in the Learning Collaborative and lead assessment and implementation efforts.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Identify a Rapid Start Team that will be playing an active role in the planning and implementation of the project.  The entire team must commit to </a:t>
            </a:r>
            <a:r>
              <a:rPr lang="en-US" sz="1200" b="1" u="sng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three (3) hours per month</a:t>
            </a: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 to participate in the in-person Learning Collaborative. The Rapid Start Team must have: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A representative from your organization’s Leadership Team. 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A designated Rapid Start Champion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Direct care staff (Case Manager, patient care navigator…etc. )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Front line staff (administrative assistant, scheduler, receptionist...etc.)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Clinical Service Provider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Peer Navigator (if applicable)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1200" kern="100" spc="-10" dirty="0">
                <a:effectLst/>
                <a:latin typeface="inherit"/>
                <a:ea typeface="Aptos" panose="020B0004020202020204" pitchFamily="34" charset="0"/>
                <a:cs typeface="Arial" panose="020B0604020202020204" pitchFamily="34" charset="0"/>
              </a:rPr>
              <a:t>IDB recognizes the invaluable role peer navigators play in stablishing relationships with newly diagnosed individuals and strongly encourages all Rapid Start providers to incorporate into their model if not already.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95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46E2FB-643E-9A99-1714-E255AB4AB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Application Requirements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C4236B-043E-D41A-6C1D-20F665524B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03846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656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E49D1-9F8C-9696-6BA9-CB489F8B8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Timeline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72D805-B717-B5EF-C5FB-0AE085B56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021958"/>
              </p:ext>
            </p:extLst>
          </p:nvPr>
        </p:nvGraphicFramePr>
        <p:xfrm>
          <a:off x="4237958" y="640080"/>
          <a:ext cx="7287487" cy="5712608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2923356">
                  <a:extLst>
                    <a:ext uri="{9D8B030D-6E8A-4147-A177-3AD203B41FA5}">
                      <a16:colId xmlns:a16="http://schemas.microsoft.com/office/drawing/2014/main" val="2598282656"/>
                    </a:ext>
                  </a:extLst>
                </a:gridCol>
                <a:gridCol w="4364131">
                  <a:extLst>
                    <a:ext uri="{9D8B030D-6E8A-4147-A177-3AD203B41FA5}">
                      <a16:colId xmlns:a16="http://schemas.microsoft.com/office/drawing/2014/main" val="3139350550"/>
                    </a:ext>
                  </a:extLst>
                </a:gridCol>
              </a:tblGrid>
              <a:tr h="331030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Monday, February 20, 2024 </a:t>
                      </a:r>
                      <a:endParaRPr lang="en-US" sz="1000" b="1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74637" marT="74637" marB="746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Application and Pre-Assessment released to subrecipients  </a:t>
                      </a:r>
                      <a:endParaRPr lang="en-US" sz="10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74637" marT="74637" marB="746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976535"/>
                  </a:ext>
                </a:extLst>
              </a:tr>
              <a:tr h="214440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Friday, February 23, 2024 </a:t>
                      </a:r>
                      <a:endParaRPr lang="en-US" sz="800" b="1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Q&amp;A Virtual Meeting 12:00 – 1:00 pm (Zoom Link)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RWSD is inviting you to a scheduled Zoom meeting.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Topic: Rapid Start Learning Collaborative Info Session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Time: Feb 23, 2024 12:00 PM Eastern Time (US and Canada)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Join Zoom Meeting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https://us06web.zoom.us/j/89548740868?pwd=fInWV5bu7hwTK7CzRtJE5XOIUhPVdR.1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Meeting ID: 895 4874 0868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Passcode: 750153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Written Questions due via email by 5:00 PM </a:t>
                      </a:r>
                      <a:r>
                        <a:rPr lang="en-US" sz="800" u="sng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EST</a:t>
                      </a: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to: 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Glanza@bphc.org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Subject – Rapid ART Application Question 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2691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Monday, February 26, 2024 </a:t>
                      </a:r>
                      <a:endParaRPr lang="en-US" sz="800" b="1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Responses to questions available for viewing on </a:t>
                      </a:r>
                      <a:r>
                        <a:rPr lang="en-US" sz="800" u="sng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EHE webpage</a:t>
                      </a: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and also emailed to participants by 5:00 PM EST 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15528"/>
                  </a:ext>
                </a:extLst>
              </a:tr>
              <a:tr h="80922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Tuesday, March 5, 2024 </a:t>
                      </a:r>
                      <a:endParaRPr lang="en-US" sz="800" b="1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Please submit your Application and Pre-Assessment by 9:00 AM EST - Submit via email to Glanza@bphc.org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Subject – Rapid Start Pilot Program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NO EXCEPTIONS TO THIS DEADLINE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029052"/>
                  </a:ext>
                </a:extLst>
              </a:tr>
              <a:tr h="67570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Friday, March 8, 2024 </a:t>
                      </a:r>
                      <a:endParaRPr lang="en-US" sz="800" b="1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Notification of Decision: 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Desired date to award. BPHC has the discretion to extend this time period without notice to the proposers.  All proposals shall remain valid and open for a period of one hundred twenty (120) days from the proposal submission date, unless a proposer notifies BPHC of its withdrawal. 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074768"/>
                  </a:ext>
                </a:extLst>
              </a:tr>
              <a:tr h="120977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Wednesday, March 13, 2024</a:t>
                      </a:r>
                      <a:endParaRPr lang="en-US" sz="800" b="1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Grantee In-Person Meeting at: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Boston Public Health Commission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1010 Massachusetts Avenue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2:00 – 4:00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*Meeting must be attended by at least: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 Representative of your organization’s leadership team 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marL="0" marR="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 Designated Rapid ART Champion</a:t>
                      </a:r>
                      <a:endParaRPr lang="en-US" sz="800" kern="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4395" marR="64686" marT="64686" marB="64686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90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18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44D"/>
      </a:accent1>
      <a:accent2>
        <a:srgbClr val="B9975B"/>
      </a:accent2>
      <a:accent3>
        <a:srgbClr val="99430F"/>
      </a:accent3>
      <a:accent4>
        <a:srgbClr val="476B6E"/>
      </a:accent4>
      <a:accent5>
        <a:srgbClr val="5C376E"/>
      </a:accent5>
      <a:accent6>
        <a:srgbClr val="4D0D08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C24E3565C63E4892F25AEA3EF40A58" ma:contentTypeVersion="6" ma:contentTypeDescription="Create a new document." ma:contentTypeScope="" ma:versionID="7dc7ac15b81975c17167e8892b424d8a">
  <xsd:schema xmlns:xsd="http://www.w3.org/2001/XMLSchema" xmlns:xs="http://www.w3.org/2001/XMLSchema" xmlns:p="http://schemas.microsoft.com/office/2006/metadata/properties" xmlns:ns2="06332143-0bab-47cb-b8c0-f48e97965ef4" xmlns:ns3="a235aaef-d2b4-44c1-83e1-32a3a2056ce3" targetNamespace="http://schemas.microsoft.com/office/2006/metadata/properties" ma:root="true" ma:fieldsID="d582fb5056abc094cdeb7a023a89905b" ns2:_="" ns3:_="">
    <xsd:import namespace="06332143-0bab-47cb-b8c0-f48e97965ef4"/>
    <xsd:import namespace="a235aaef-d2b4-44c1-83e1-32a3a2056c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32143-0bab-47cb-b8c0-f48e97965e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aaef-d2b4-44c1-83e1-32a3a2056ce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FE3CBF-2374-48E5-974E-22B7704F06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EB0FBC-3A74-4769-8DA6-E56ADB801095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06332143-0bab-47cb-b8c0-f48e97965ef4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06BE7DE-FC1B-479F-A51B-0A39E63A7F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332143-0bab-47cb-b8c0-f48e97965ef4"/>
    <ds:schemaRef ds:uri="a235aaef-d2b4-44c1-83e1-32a3a2056c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1010</Words>
  <Application>Microsoft Office PowerPoint</Application>
  <PresentationFormat>Widescreen</PresentationFormat>
  <Paragraphs>101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Arial</vt:lpstr>
      <vt:lpstr>Calibri</vt:lpstr>
      <vt:lpstr>Courier New</vt:lpstr>
      <vt:lpstr>Gill Sans MT</vt:lpstr>
      <vt:lpstr>inherit</vt:lpstr>
      <vt:lpstr>Symbol</vt:lpstr>
      <vt:lpstr>Wingdings</vt:lpstr>
      <vt:lpstr>Office Theme</vt:lpstr>
      <vt:lpstr>Rapid Start Learning Collaborative</vt:lpstr>
      <vt:lpstr>Project Overview</vt:lpstr>
      <vt:lpstr>Project Overarching Goals</vt:lpstr>
      <vt:lpstr>Intended Outcomes</vt:lpstr>
      <vt:lpstr>Final Deliverables</vt:lpstr>
      <vt:lpstr>Commitment</vt:lpstr>
      <vt:lpstr>Application Requirements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CDC COVID-19 Health Disparities Grant Overview</dc:title>
  <dc:creator>Hesselton, Timothy</dc:creator>
  <cp:lastModifiedBy>Lanza, Greg</cp:lastModifiedBy>
  <cp:revision>4</cp:revision>
  <cp:lastPrinted>2022-03-07T18:28:27Z</cp:lastPrinted>
  <dcterms:created xsi:type="dcterms:W3CDTF">2022-02-22T15:45:06Z</dcterms:created>
  <dcterms:modified xsi:type="dcterms:W3CDTF">2024-02-23T15:23:25Z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0x0101004BC24E3565C63E4892F25AEA3EF40A58</vt:lpwstr>
  </property>
</Properties>
</file>