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61" r:id="rId3"/>
    <p:sldId id="257" r:id="rId4"/>
    <p:sldId id="264" r:id="rId5"/>
    <p:sldId id="256" r:id="rId6"/>
    <p:sldId id="258" r:id="rId7"/>
    <p:sldId id="259" r:id="rId8"/>
    <p:sldId id="263" r:id="rId9"/>
    <p:sldId id="262" r:id="rId10"/>
    <p:sldId id="260" r:id="rId11"/>
  </p:sldIdLst>
  <p:sldSz cx="12192000" cy="6858000"/>
  <p:notesSz cx="9309100" cy="14795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804" cy="741793"/>
          </a:xfrm>
          <a:prstGeom prst="rect">
            <a:avLst/>
          </a:prstGeom>
        </p:spPr>
        <p:txBody>
          <a:bodyPr vert="horz" lIns="134947" tIns="67474" rIns="134947" bIns="67474" rtlCol="0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193" y="1"/>
            <a:ext cx="4033804" cy="741793"/>
          </a:xfrm>
          <a:prstGeom prst="rect">
            <a:avLst/>
          </a:prstGeom>
        </p:spPr>
        <p:txBody>
          <a:bodyPr vert="horz" lIns="134947" tIns="67474" rIns="134947" bIns="67474" rtlCol="0"/>
          <a:lstStyle>
            <a:lvl1pPr algn="r">
              <a:defRPr sz="1800"/>
            </a:lvl1pPr>
          </a:lstStyle>
          <a:p>
            <a:fld id="{6AFF6993-66A7-43A8-89AD-07CE7AD50CE3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1849438"/>
            <a:ext cx="8874125" cy="499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4947" tIns="67474" rIns="134947" bIns="6747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069" y="7120208"/>
            <a:ext cx="7448963" cy="5825855"/>
          </a:xfrm>
          <a:prstGeom prst="rect">
            <a:avLst/>
          </a:prstGeom>
        </p:spPr>
        <p:txBody>
          <a:bodyPr vert="horz" lIns="134947" tIns="67474" rIns="134947" bIns="6747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53708"/>
            <a:ext cx="4033804" cy="741793"/>
          </a:xfrm>
          <a:prstGeom prst="rect">
            <a:avLst/>
          </a:prstGeom>
        </p:spPr>
        <p:txBody>
          <a:bodyPr vert="horz" lIns="134947" tIns="67474" rIns="134947" bIns="67474" rtlCol="0" anchor="b"/>
          <a:lstStyle>
            <a:lvl1pPr algn="l">
              <a:defRPr sz="1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193" y="14053708"/>
            <a:ext cx="4033804" cy="741793"/>
          </a:xfrm>
          <a:prstGeom prst="rect">
            <a:avLst/>
          </a:prstGeom>
        </p:spPr>
        <p:txBody>
          <a:bodyPr vert="horz" lIns="134947" tIns="67474" rIns="134947" bIns="67474" rtlCol="0" anchor="b"/>
          <a:lstStyle>
            <a:lvl1pPr algn="r">
              <a:defRPr sz="1800"/>
            </a:lvl1pPr>
          </a:lstStyle>
          <a:p>
            <a:fld id="{9B5FCB67-2F1D-4AE9-88E7-DADFDE1C0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5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F3FA9-3187-4DBC-B3BE-03DD9BCF1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CE7F6-5B67-4A09-B7EA-57E443E63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A092A-3A8D-4D27-9B7D-AAA4CEAB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B13C6-1BA3-4D1D-907F-E2F1AD4C7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8A2E5-9FEB-4BB1-98C5-7A8D0272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4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7B82A-8E6B-49F6-959D-B82E9928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C95D4-018D-49EC-80A0-2D0A5ACF0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CF27D-7A29-4925-8917-AED979F4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43121-5BB7-4CBE-A850-96ECF3F6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066EE-5952-4638-88CE-BC4A4915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65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55EED-D168-4785-B570-60726F7B6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429A0-1B20-4631-B7F2-0E62FBDB0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C7B85-5ABD-44BE-AC29-86215FEE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E842-7A33-4FD7-996E-464809E7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0368C-324B-44C3-A19E-D1B421EA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3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9ED8-2035-48C7-8BD9-03B7B14E2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78A2F-5138-41CC-9C28-3C69DFBE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DD3B9-87FD-4B9B-851C-B6FD769C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A4843-C42D-423E-B7A9-B6D787B9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A03F4-68FA-47B3-934B-AC99BEEC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46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19D6-9A81-4038-8099-3AA61C934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44E06-DDEC-411E-91CF-A64C55F7F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DA33C-0E3B-4602-9679-72B61F2A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07F8A-14FD-489E-B5C2-2992719E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E86C5-B30D-4FD8-A9DA-5BDDC276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5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5EAF-83BE-430A-908B-21A07DAA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5FE57-32E7-43CF-97AD-3E6FD23FF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E779-4164-45C9-AF67-8FB23C2F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2D697-78F1-4068-B462-60702435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F74AD-D9CC-4418-A451-9E3A8654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52D1-119E-4A0A-B1A8-3642D13F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96FEF-5960-4307-BFDA-7FF468FC6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7A154-3339-4546-BE89-C710D4EE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13EDE-B01D-49B9-BE37-6C5E3115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0926E-867F-46B0-BBC7-A38CE9C77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63BE4-0F02-4225-9E68-6D5EEABA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9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7B3F-574F-40FC-94B0-C54FEBDA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9A3B0-A91B-4949-B440-1EDB3631B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DD99D-FB46-4985-AF92-2D6CE7E8D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05B8D-DFA1-49BB-8194-A26912297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75DDF-1A8F-44DC-93E8-2FC0DBDEE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6210E-0EBC-4F6D-9F07-F9FD65D7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7F3802-5798-4003-AE17-964D0A82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57222-EE25-44AE-8CFD-DC52306E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828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6736C-4E23-4E8D-9867-315C6D38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F65F14-D344-43BD-980F-587EC9088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39260-3E7D-4205-AC0D-20D4FFE5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BFE2B-2794-43DB-A16B-BF2F81BF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3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156AD-8EAE-413D-BED1-94EDD8B2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515D8-D4EC-4273-ADFF-6C98AEDA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0D408-7A9B-446E-B8E1-7AD2E701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7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584C-84DA-40F7-B556-9CA336A8B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4E677-FA9E-4D34-BC32-73745496A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8257C-8056-4CC1-8DE8-EA3AA5E33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4FA3F-5E1E-4CAC-A436-776DC545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D2EDD7-A49A-4038-8E6E-6E8DC417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DCEDE7-BE8A-40FB-B51C-261C8FBB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09B0-48A0-48AD-BBCC-3B55DB85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3839A-EB65-4E33-8556-535A9C4AE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FACB5-4B64-4CE4-9E17-6684B270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F98CF-3165-4373-84F6-793AB067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CE0396-5554-4B11-A294-C36EDEA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44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21E7C-AEF2-4592-8E31-2A068E8F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54A70-A817-4708-A676-8C2FE5FB4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0948A-30D4-4D94-A1CD-D0F56B726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9AB37-3592-4450-A9B8-FC80399A4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C8DBB-BA64-4B4F-B010-B573959F8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CE9FB-1ED0-422E-BEC6-807DA5CE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42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49E6-14F7-4C60-804C-B2E070E56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030AC-C894-43EB-B549-840B8B01B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EA97-3BFB-4B89-A0B8-A5C3BC15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C77F4-88E8-462E-9301-23997AE3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49C50-F820-489B-B5D4-F1A49547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99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231A8-0194-4F3A-B041-BB097141B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9825E-038D-44A8-B4F0-BCC0B7868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CAFBA-E571-44AA-BBF5-052B6B0F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6AAB-CFF3-4A6E-A89A-A99C28C3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6D7F6-A23D-4FF0-87E3-2BE8E6B9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E7B9-FD1A-4213-B581-01C0AA5C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3127B-477A-42F4-B878-706F44440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4E5DB-1AF5-49C5-A4DB-F0B856D3F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ECCB-7510-4CEE-A97D-74FAFC74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0EC12-17DB-4EB9-A2BE-870F5C9B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7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2B6B2-DA36-4105-8D71-9F30B1FD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6160-013C-413F-BA77-B99AF8832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7FA42-B859-4B52-80E8-A4CA78E46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51387-A218-468B-A460-BF56BE38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C01D4-5163-4911-B15C-BF6E0B9F4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A3537-F0E4-4B0B-B1BD-709CC5036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6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CB622-74EF-403D-B292-8854A22B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E40FC-B6B6-4FF1-BB26-85B6B5629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23E6B-7FC6-42A8-B509-3C5D28620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40B1F-EC33-44FD-8722-006C9D6B8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A59A7-F93F-470C-9A03-57EE296E2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A00D9-746A-4C5F-B273-69972F15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70AF2-54AF-4712-8DA3-92D4410C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15F3F-8435-4A67-8E9C-60BB2516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81B1-90F9-49CE-BD32-350A3EE0D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58D6B-5952-400B-9DE3-5232D3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00778-D9CB-4CF3-911E-A17BE3B2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500A0-C198-4764-924B-D931740B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2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CD9C39-297B-4523-8B70-95415938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6866A-10C1-4B8D-A749-455043A9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330ACA-FD13-4C0B-A13B-AB395888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8512-4095-4F40-85C4-BB92311B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2F782-6838-4D9F-B99A-2DCA8C363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1E3882-FEA0-4F45-B287-E4D325663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0BB5F-C866-47E4-B1F8-6C7F09821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46AA95-C734-45A8-8069-4297B4DE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63EBA-54FA-4A7F-9887-0722306B9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3258F-2A6B-4698-AEE8-C7B1B2D1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863116-C2B0-4562-ADBD-D76B5B3ED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BE213-1263-4E29-828F-38360AFAB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8FE6F-2B83-4708-A316-44E6CF50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4348D8-93A8-4B2B-A8C4-BCA63BF0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28823-D58F-412A-B790-50B1982C5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0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5AC6A-97FE-41FC-B813-BCE17C8D8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263BE-F2CB-4EC2-8955-CC252ECA4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87F3-1977-4B5A-844F-CDBCF206E6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470A1-8971-4588-AF11-BCE2DAA2B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89FE1-7387-465B-8057-39941D095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1710-D981-407F-BE08-F6B037608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7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71D5D6-CB0D-4046-9EA3-38EAD080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ADA46-9020-46A0-B1DE-CEB43262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7D859-F5D3-40CF-A571-A6C01CD84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6/18/2019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87340-47AB-4D44-AE45-0D08B95A3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6DD90-62A4-400C-8204-14615E2E3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A85A-24DF-42E4-8E31-9B7B7354A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C2C2-F59D-423E-A76D-AB4D7F2C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Landmarks Update</a:t>
            </a:r>
            <a:br>
              <a:rPr lang="en-US" dirty="0"/>
            </a:br>
            <a:r>
              <a:rPr lang="en-US" sz="2800" b="1" dirty="0"/>
              <a:t>5 </a:t>
            </a:r>
            <a:r>
              <a:rPr lang="en-US" sz="2800" b="1" dirty="0" err="1"/>
              <a:t>Necco</a:t>
            </a:r>
            <a:r>
              <a:rPr lang="en-US" sz="2800" b="1" dirty="0"/>
              <a:t> Street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794EA-03B9-433B-BADA-05E2E69BA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Signage: </a:t>
            </a:r>
          </a:p>
          <a:p>
            <a:pPr lvl="1"/>
            <a:r>
              <a:rPr lang="en-US" dirty="0"/>
              <a:t>West face GE Monogram</a:t>
            </a:r>
          </a:p>
          <a:p>
            <a:pPr lvl="1"/>
            <a:r>
              <a:rPr lang="en-US" dirty="0"/>
              <a:t>Building address</a:t>
            </a:r>
          </a:p>
          <a:p>
            <a:r>
              <a:rPr lang="en-US" dirty="0" err="1"/>
              <a:t>Necco</a:t>
            </a:r>
            <a:r>
              <a:rPr lang="en-US" dirty="0"/>
              <a:t> Court Bridge:</a:t>
            </a:r>
          </a:p>
          <a:p>
            <a:pPr lvl="1"/>
            <a:r>
              <a:rPr lang="en-US" dirty="0"/>
              <a:t>Concrete encasement height increased for structural stability</a:t>
            </a:r>
          </a:p>
          <a:p>
            <a:pPr lvl="1"/>
            <a:r>
              <a:rPr lang="en-US" dirty="0"/>
              <a:t>West face of bridge detail changes for expansion joint</a:t>
            </a:r>
          </a:p>
          <a:p>
            <a:r>
              <a:rPr lang="en-US" dirty="0"/>
              <a:t>Delete 4 approved punch out windows</a:t>
            </a:r>
          </a:p>
          <a:p>
            <a:r>
              <a:rPr lang="en-US" dirty="0"/>
              <a:t>Finished Condition for G1 Parcel (Until Tenant Occupy).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93280-78EC-426F-8007-F1446073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6/18/2019</a:t>
            </a:r>
          </a:p>
        </p:txBody>
      </p:sp>
    </p:spTree>
    <p:extLst>
      <p:ext uri="{BB962C8B-B14F-4D97-AF65-F5344CB8AC3E}">
        <p14:creationId xmlns:p14="http://schemas.microsoft.com/office/powerpoint/2010/main" val="271002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5FB0E-A0A2-47EA-A3E7-E51F3AC237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6/18/2019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09ED5-7B74-4188-B029-790E5D09B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48" y="1670811"/>
            <a:ext cx="7448652" cy="3788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66EC6-11A5-4377-9636-9B67E9B95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38" y="1993219"/>
            <a:ext cx="3838575" cy="32976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77570F-ACAD-418F-BCA5-2C5E43BA0E22}"/>
              </a:ext>
            </a:extLst>
          </p:cNvPr>
          <p:cNvSpPr txBox="1"/>
          <p:nvPr/>
        </p:nvSpPr>
        <p:spPr>
          <a:xfrm>
            <a:off x="1496291" y="5712031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Approved 10-12-17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883966-C7F1-41EB-8FAE-3BF08B0ED389}"/>
              </a:ext>
            </a:extLst>
          </p:cNvPr>
          <p:cNvSpPr txBox="1"/>
          <p:nvPr/>
        </p:nvSpPr>
        <p:spPr>
          <a:xfrm>
            <a:off x="6981087" y="5700602"/>
            <a:ext cx="233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Update 6-18-19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A17E91-C418-41A9-A7AC-471775D656EF}"/>
              </a:ext>
            </a:extLst>
          </p:cNvPr>
          <p:cNvSpPr/>
          <p:nvPr/>
        </p:nvSpPr>
        <p:spPr>
          <a:xfrm>
            <a:off x="86627" y="1670811"/>
            <a:ext cx="4494998" cy="37884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7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6EB12D-C90A-471E-868A-BBEFF80A9144}"/>
              </a:ext>
            </a:extLst>
          </p:cNvPr>
          <p:cNvSpPr txBox="1"/>
          <p:nvPr/>
        </p:nvSpPr>
        <p:spPr>
          <a:xfrm>
            <a:off x="294968" y="324465"/>
            <a:ext cx="258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 Monogram Sign Detail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79C1F-67C2-4D02-B782-7DA629248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38" y="965783"/>
            <a:ext cx="10116723" cy="55677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A7A27B-9787-46DC-BF55-0FEE01AD8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582" y="2854873"/>
            <a:ext cx="1762417" cy="1148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B6CBF3-BD84-4F79-9D7A-6256AB9C2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4" t="29803" r="72402" b="43530"/>
          <a:stretch/>
        </p:blipFill>
        <p:spPr>
          <a:xfrm>
            <a:off x="7311513" y="2627697"/>
            <a:ext cx="1873044" cy="14846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4C2495-9D5A-4888-BB60-BF93D0C895B8}"/>
              </a:ext>
            </a:extLst>
          </p:cNvPr>
          <p:cNvSpPr/>
          <p:nvPr/>
        </p:nvSpPr>
        <p:spPr>
          <a:xfrm>
            <a:off x="7964129" y="693797"/>
            <a:ext cx="1873044" cy="201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477DEF-B604-42CE-A474-826BEFC1C1C2}"/>
              </a:ext>
            </a:extLst>
          </p:cNvPr>
          <p:cNvSpPr/>
          <p:nvPr/>
        </p:nvSpPr>
        <p:spPr>
          <a:xfrm>
            <a:off x="9225114" y="2351307"/>
            <a:ext cx="530943" cy="201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B4A570-4AFE-4DC5-BFC9-364BBF1069D9}"/>
              </a:ext>
            </a:extLst>
          </p:cNvPr>
          <p:cNvSpPr/>
          <p:nvPr/>
        </p:nvSpPr>
        <p:spPr>
          <a:xfrm>
            <a:off x="10254692" y="2248068"/>
            <a:ext cx="899669" cy="201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76B6D7-7BF2-4C43-8680-E7BF55591CFD}"/>
              </a:ext>
            </a:extLst>
          </p:cNvPr>
          <p:cNvSpPr/>
          <p:nvPr/>
        </p:nvSpPr>
        <p:spPr>
          <a:xfrm rot="16200000">
            <a:off x="9804858" y="3811094"/>
            <a:ext cx="899669" cy="2019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D75C0-CCD5-41FD-8C55-E5FBF428AF2B}"/>
              </a:ext>
            </a:extLst>
          </p:cNvPr>
          <p:cNvSpPr/>
          <p:nvPr/>
        </p:nvSpPr>
        <p:spPr>
          <a:xfrm rot="16200000">
            <a:off x="7987972" y="1395029"/>
            <a:ext cx="748103" cy="2019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1A1717C-6E38-4498-9355-4B3FCD37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6/18/2019</a:t>
            </a:r>
          </a:p>
        </p:txBody>
      </p:sp>
    </p:spTree>
    <p:extLst>
      <p:ext uri="{BB962C8B-B14F-4D97-AF65-F5344CB8AC3E}">
        <p14:creationId xmlns:p14="http://schemas.microsoft.com/office/powerpoint/2010/main" val="323706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4AD385-DAD4-4161-8569-E2498EC7D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44" y="763153"/>
            <a:ext cx="10285357" cy="59493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2D126D-1EA2-4213-8626-80EBB629F296}"/>
              </a:ext>
            </a:extLst>
          </p:cNvPr>
          <p:cNvSpPr txBox="1"/>
          <p:nvPr/>
        </p:nvSpPr>
        <p:spPr>
          <a:xfrm>
            <a:off x="481263" y="3754530"/>
            <a:ext cx="168833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Updated  Address of Building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697293-4F3A-4785-A3EA-34CEF58C6EAE}"/>
              </a:ext>
            </a:extLst>
          </p:cNvPr>
          <p:cNvSpPr/>
          <p:nvPr/>
        </p:nvSpPr>
        <p:spPr>
          <a:xfrm>
            <a:off x="1457476" y="2903117"/>
            <a:ext cx="1424252" cy="1247212"/>
          </a:xfrm>
          <a:custGeom>
            <a:avLst/>
            <a:gdLst>
              <a:gd name="connsiteX0" fmla="*/ 28588 w 1424252"/>
              <a:gd name="connsiteY0" fmla="*/ 765949 h 1247212"/>
              <a:gd name="connsiteX1" fmla="*/ 52652 w 1424252"/>
              <a:gd name="connsiteY1" fmla="*/ 717822 h 1247212"/>
              <a:gd name="connsiteX2" fmla="*/ 509852 w 1424252"/>
              <a:gd name="connsiteY2" fmla="*/ 7959 h 1247212"/>
              <a:gd name="connsiteX3" fmla="*/ 1424252 w 1424252"/>
              <a:gd name="connsiteY3" fmla="*/ 1247212 h 12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252" h="1247212">
                <a:moveTo>
                  <a:pt x="28588" y="765949"/>
                </a:moveTo>
                <a:cubicBezTo>
                  <a:pt x="514" y="805051"/>
                  <a:pt x="-27559" y="844154"/>
                  <a:pt x="52652" y="717822"/>
                </a:cubicBezTo>
                <a:cubicBezTo>
                  <a:pt x="132863" y="591490"/>
                  <a:pt x="281252" y="-80273"/>
                  <a:pt x="509852" y="7959"/>
                </a:cubicBezTo>
                <a:cubicBezTo>
                  <a:pt x="738452" y="96191"/>
                  <a:pt x="961036" y="719828"/>
                  <a:pt x="1424252" y="124721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73D29B-824D-443E-B8A8-A25C719F3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6/18/2019</a:t>
            </a:r>
          </a:p>
        </p:txBody>
      </p:sp>
    </p:spTree>
    <p:extLst>
      <p:ext uri="{BB962C8B-B14F-4D97-AF65-F5344CB8AC3E}">
        <p14:creationId xmlns:p14="http://schemas.microsoft.com/office/powerpoint/2010/main" val="84300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573CDF-6677-4DD6-BEC9-E424F0876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643491"/>
            <a:ext cx="8686800" cy="48075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5372AB-D48F-4634-A319-2645579C1054}"/>
              </a:ext>
            </a:extLst>
          </p:cNvPr>
          <p:cNvSpPr txBox="1"/>
          <p:nvPr/>
        </p:nvSpPr>
        <p:spPr>
          <a:xfrm>
            <a:off x="10200652" y="3396627"/>
            <a:ext cx="168833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Increased Structural Support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73EA8C-EEB1-4BA3-9A2B-6502DD214A8A}"/>
              </a:ext>
            </a:extLst>
          </p:cNvPr>
          <p:cNvSpPr/>
          <p:nvPr/>
        </p:nvSpPr>
        <p:spPr>
          <a:xfrm flipH="1">
            <a:off x="9450782" y="2536956"/>
            <a:ext cx="1424252" cy="1247212"/>
          </a:xfrm>
          <a:custGeom>
            <a:avLst/>
            <a:gdLst>
              <a:gd name="connsiteX0" fmla="*/ 28588 w 1424252"/>
              <a:gd name="connsiteY0" fmla="*/ 765949 h 1247212"/>
              <a:gd name="connsiteX1" fmla="*/ 52652 w 1424252"/>
              <a:gd name="connsiteY1" fmla="*/ 717822 h 1247212"/>
              <a:gd name="connsiteX2" fmla="*/ 509852 w 1424252"/>
              <a:gd name="connsiteY2" fmla="*/ 7959 h 1247212"/>
              <a:gd name="connsiteX3" fmla="*/ 1424252 w 1424252"/>
              <a:gd name="connsiteY3" fmla="*/ 1247212 h 124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252" h="1247212">
                <a:moveTo>
                  <a:pt x="28588" y="765949"/>
                </a:moveTo>
                <a:cubicBezTo>
                  <a:pt x="514" y="805051"/>
                  <a:pt x="-27559" y="844154"/>
                  <a:pt x="52652" y="717822"/>
                </a:cubicBezTo>
                <a:cubicBezTo>
                  <a:pt x="132863" y="591490"/>
                  <a:pt x="281252" y="-80273"/>
                  <a:pt x="509852" y="7959"/>
                </a:cubicBezTo>
                <a:cubicBezTo>
                  <a:pt x="738452" y="96191"/>
                  <a:pt x="961036" y="719828"/>
                  <a:pt x="1424252" y="124721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2CD3F-BDAD-4A4E-9DF9-386562A97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6/18/2019</a:t>
            </a:r>
          </a:p>
        </p:txBody>
      </p:sp>
    </p:spTree>
    <p:extLst>
      <p:ext uri="{BB962C8B-B14F-4D97-AF65-F5344CB8AC3E}">
        <p14:creationId xmlns:p14="http://schemas.microsoft.com/office/powerpoint/2010/main" val="106962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D89379-FB14-4C5F-AC28-593C7853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43"/>
          <a:stretch/>
        </p:blipFill>
        <p:spPr>
          <a:xfrm>
            <a:off x="1552514" y="1825420"/>
            <a:ext cx="4267200" cy="3631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89CFBF-EB61-45B0-9F60-7F4F17D17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620" y="933450"/>
            <a:ext cx="2552700" cy="4991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DF31E8-9788-48AB-A9BA-B21B64961210}"/>
              </a:ext>
            </a:extLst>
          </p:cNvPr>
          <p:cNvSpPr txBox="1"/>
          <p:nvPr/>
        </p:nvSpPr>
        <p:spPr>
          <a:xfrm>
            <a:off x="648929" y="678426"/>
            <a:ext cx="414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Structural Support for </a:t>
            </a:r>
            <a:r>
              <a:rPr lang="en-US" dirty="0" err="1"/>
              <a:t>Necco</a:t>
            </a:r>
            <a:r>
              <a:rPr lang="en-US" dirty="0"/>
              <a:t> Court Bridge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2C0AD-A248-4D8E-9672-4C183EFB24DF}"/>
              </a:ext>
            </a:extLst>
          </p:cNvPr>
          <p:cNvSpPr txBox="1"/>
          <p:nvPr/>
        </p:nvSpPr>
        <p:spPr>
          <a:xfrm>
            <a:off x="2521975" y="5739884"/>
            <a:ext cx="137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Approved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1B01F-424B-4A72-B2D0-7C84B8AE253E}"/>
              </a:ext>
            </a:extLst>
          </p:cNvPr>
          <p:cNvSpPr txBox="1"/>
          <p:nvPr/>
        </p:nvSpPr>
        <p:spPr>
          <a:xfrm>
            <a:off x="7334911" y="6109216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 for structural support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4047D6-BBAE-44E6-A3A0-9EA35351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6/18/2019</a:t>
            </a:r>
          </a:p>
        </p:txBody>
      </p:sp>
    </p:spTree>
    <p:extLst>
      <p:ext uri="{BB962C8B-B14F-4D97-AF65-F5344CB8AC3E}">
        <p14:creationId xmlns:p14="http://schemas.microsoft.com/office/powerpoint/2010/main" val="262612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DB391E-ED31-41F5-AC30-F50042511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741"/>
            <a:ext cx="12192000" cy="593451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65849-65C3-4F76-B062-22DABE8B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6/18/2019</a:t>
            </a:r>
          </a:p>
        </p:txBody>
      </p:sp>
    </p:spTree>
    <p:extLst>
      <p:ext uri="{BB962C8B-B14F-4D97-AF65-F5344CB8AC3E}">
        <p14:creationId xmlns:p14="http://schemas.microsoft.com/office/powerpoint/2010/main" val="278846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02FEE4-6D03-41CA-BBF9-7D6E414E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307"/>
            <a:ext cx="12192000" cy="578338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9CCFA-A70A-46E4-9B1B-9A6157E3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6/18/2019</a:t>
            </a:r>
          </a:p>
        </p:txBody>
      </p:sp>
    </p:spTree>
    <p:extLst>
      <p:ext uri="{BB962C8B-B14F-4D97-AF65-F5344CB8AC3E}">
        <p14:creationId xmlns:p14="http://schemas.microsoft.com/office/powerpoint/2010/main" val="397447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9D41BB-0564-4B5E-B2E7-07A849F99B92}"/>
              </a:ext>
            </a:extLst>
          </p:cNvPr>
          <p:cNvSpPr txBox="1"/>
          <p:nvPr/>
        </p:nvSpPr>
        <p:spPr>
          <a:xfrm>
            <a:off x="368711" y="194491"/>
            <a:ext cx="4162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G1 parcel finished condition for GE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73996-29DD-4B34-9586-5009D4645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22"/>
          <a:stretch/>
        </p:blipFill>
        <p:spPr>
          <a:xfrm>
            <a:off x="5141853" y="1216942"/>
            <a:ext cx="6536421" cy="51214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3E2B61-E1C0-403E-BCE3-258A009F0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29" y="563823"/>
            <a:ext cx="5191125" cy="5991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45A54E-DC64-4BD8-B33C-E18418BF71F5}"/>
              </a:ext>
            </a:extLst>
          </p:cNvPr>
          <p:cNvSpPr txBox="1"/>
          <p:nvPr/>
        </p:nvSpPr>
        <p:spPr>
          <a:xfrm>
            <a:off x="5728379" y="563823"/>
            <a:ext cx="6385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Bistro Patio with Hydroseed Until Bistro Tenant Identified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5A93847-7C98-41FF-8912-3D387C43BE54}"/>
              </a:ext>
            </a:extLst>
          </p:cNvPr>
          <p:cNvSpPr/>
          <p:nvPr/>
        </p:nvSpPr>
        <p:spPr>
          <a:xfrm>
            <a:off x="4726004" y="933651"/>
            <a:ext cx="1809550" cy="2454502"/>
          </a:xfrm>
          <a:custGeom>
            <a:avLst/>
            <a:gdLst>
              <a:gd name="connsiteX0" fmla="*/ 1809550 w 1809550"/>
              <a:gd name="connsiteY0" fmla="*/ 0 h 2454502"/>
              <a:gd name="connsiteX1" fmla="*/ 1434164 w 1809550"/>
              <a:gd name="connsiteY1" fmla="*/ 2406315 h 2454502"/>
              <a:gd name="connsiteX2" fmla="*/ 952901 w 1809550"/>
              <a:gd name="connsiteY2" fmla="*/ 1655545 h 2454502"/>
              <a:gd name="connsiteX3" fmla="*/ 0 w 1809550"/>
              <a:gd name="connsiteY3" fmla="*/ 2233061 h 245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9550" h="2454502">
                <a:moveTo>
                  <a:pt x="1809550" y="0"/>
                </a:moveTo>
                <a:cubicBezTo>
                  <a:pt x="1693244" y="1065195"/>
                  <a:pt x="1576939" y="2130391"/>
                  <a:pt x="1434164" y="2406315"/>
                </a:cubicBezTo>
                <a:cubicBezTo>
                  <a:pt x="1291389" y="2682239"/>
                  <a:pt x="1191928" y="1684421"/>
                  <a:pt x="952901" y="1655545"/>
                </a:cubicBezTo>
                <a:cubicBezTo>
                  <a:pt x="713874" y="1626669"/>
                  <a:pt x="356937" y="1929865"/>
                  <a:pt x="0" y="2233061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605A588-C9DD-4FE8-8940-9BEB864FF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6/18/2019</a:t>
            </a:r>
          </a:p>
        </p:txBody>
      </p:sp>
    </p:spTree>
    <p:extLst>
      <p:ext uri="{BB962C8B-B14F-4D97-AF65-F5344CB8AC3E}">
        <p14:creationId xmlns:p14="http://schemas.microsoft.com/office/powerpoint/2010/main" val="3807204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99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Custom Design</vt:lpstr>
      <vt:lpstr>Landmarks Update 5 Necco Street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Cavanaugh, Peter F (GE, Corporate)</dc:creator>
  <cp:lastModifiedBy>Cavanaugh, Peter F (GE, Corporate)</cp:lastModifiedBy>
  <cp:revision>19</cp:revision>
  <cp:lastPrinted>2019-06-06T11:37:10Z</cp:lastPrinted>
  <dcterms:created xsi:type="dcterms:W3CDTF">2019-06-03T20:19:13Z</dcterms:created>
  <dcterms:modified xsi:type="dcterms:W3CDTF">2019-06-18T14:13:59Z</dcterms:modified>
</cp:coreProperties>
</file>