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76" r:id="rId3"/>
    <p:sldId id="257" r:id="rId4"/>
    <p:sldId id="273" r:id="rId5"/>
    <p:sldId id="274" r:id="rId6"/>
    <p:sldId id="260" r:id="rId7"/>
    <p:sldId id="259" r:id="rId8"/>
    <p:sldId id="258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8C5D6C-9D9B-4BCB-857E-2A8AC21CE07F}">
          <p14:sldIdLst>
            <p14:sldId id="256"/>
            <p14:sldId id="276"/>
            <p14:sldId id="257"/>
            <p14:sldId id="273"/>
            <p14:sldId id="274"/>
            <p14:sldId id="260"/>
            <p14:sldId id="259"/>
          </p14:sldIdLst>
        </p14:section>
        <p14:section name="Untitled Section" id="{179672D7-E59A-419C-BD60-98FCD0038B41}">
          <p14:sldIdLst>
            <p14:sldId id="258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77" autoAdjust="0"/>
  </p:normalViewPr>
  <p:slideViewPr>
    <p:cSldViewPr>
      <p:cViewPr varScale="1">
        <p:scale>
          <a:sx n="83" d="100"/>
          <a:sy n="83" d="100"/>
        </p:scale>
        <p:origin x="-75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372D0-A64C-4BDC-B124-47865939875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A80C-A71E-4BB7-B42C-E87EA91A0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86800" cy="66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609600"/>
            <a:ext cx="7772400" cy="9144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194 W SPRINGFIELD ST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Roof Deck Replacement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1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bacus office\Dropbox\ABACUS INVOICES, FILES AND PROPOSALS\194 W Springfield street\LANDMARKS\Aerial 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315200" cy="453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DECK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575" y="1806575"/>
            <a:ext cx="5308600" cy="3981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3850" y="1809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STREET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bacus office\Dropbox\ABACUS INVOICES, FILES AND PROPOSALS\194 W Springfield street\LANDMARKS\Street 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70" y="1627631"/>
            <a:ext cx="7832748" cy="462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1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VIEW 1 &amp;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bacus office\Dropbox\ABACUS INVOICES, FILES AND PROPOSALS\194 W Springfield street\LANDMARKS\20190531_09451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" y="222351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bacus office\Dropbox\ABACUS INVOICES, FILES AND PROPOSALS\194 W Springfield street\LANDMARKS\20190531_09453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3200" y="22352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9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PICTURE VIEW 3 &amp;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pic>
        <p:nvPicPr>
          <p:cNvPr id="3074" name="Picture 2" descr="C:\Users\abacus office\Dropbox\ABACUS INVOICES, FILES AND PROPOSALS\194 W Springfield street\LANDMARKS\20190531_09455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979925" cy="53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bacus office\Dropbox\ABACUS INVOICES, FILES AND PROPOSALS\194 W Springfield street\LANDMARKS\20190531_094655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5654"/>
            <a:ext cx="4055470" cy="54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2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486400" cy="6096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PROPOSED DECKING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953000"/>
            <a:ext cx="6934200" cy="14478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i="1" dirty="0">
                <a:latin typeface="Cambria"/>
                <a:ea typeface="Calibri"/>
                <a:cs typeface="Times New Roman"/>
              </a:rPr>
              <a:t>THE DECKING ITSELF WILL BE TREX SELECT COMPOSITE DECKING IN </a:t>
            </a:r>
            <a:r>
              <a:rPr lang="en-US" sz="2000" b="1" i="1" dirty="0" smtClean="0">
                <a:latin typeface="Cambria"/>
                <a:ea typeface="Calibri"/>
                <a:cs typeface="Times New Roman"/>
              </a:rPr>
              <a:t>PEBBLE GRAY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i="1" dirty="0" smtClean="0">
                <a:latin typeface="Cambria"/>
                <a:ea typeface="Calibri"/>
                <a:cs typeface="Times New Roman"/>
              </a:rPr>
              <a:t>WITH </a:t>
            </a:r>
            <a:r>
              <a:rPr lang="en-US" sz="2000" b="1" i="1" dirty="0">
                <a:latin typeface="Cambria"/>
                <a:ea typeface="Calibri"/>
                <a:cs typeface="Times New Roman"/>
              </a:rPr>
              <a:t>COLOR MATCHING SCREWS</a:t>
            </a:r>
            <a:endParaRPr lang="en-US" sz="2000" dirty="0">
              <a:ea typeface="Calibri"/>
              <a:cs typeface="Times New Roman"/>
            </a:endParaRPr>
          </a:p>
          <a:p>
            <a:endParaRPr lang="en-US" sz="1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889"/>
          <a:stretch>
            <a:fillRect/>
          </a:stretch>
        </p:blipFill>
        <p:spPr>
          <a:xfrm>
            <a:off x="1752600" y="914400"/>
            <a:ext cx="5486400" cy="3962400"/>
          </a:xfrm>
        </p:spPr>
      </p:pic>
    </p:spTree>
    <p:extLst>
      <p:ext uri="{BB962C8B-B14F-4D97-AF65-F5344CB8AC3E}">
        <p14:creationId xmlns:p14="http://schemas.microsoft.com/office/powerpoint/2010/main" val="168339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77200" cy="4830763"/>
          </a:xfrm>
        </p:spPr>
        <p:txBody>
          <a:bodyPr>
            <a:normAutofit/>
          </a:bodyPr>
          <a:lstStyle/>
          <a:p>
            <a:pPr algn="ctr"/>
            <a:r>
              <a:rPr lang="en-US" sz="1400" b="1" i="1" dirty="0" smtClean="0"/>
              <a:t>CUSTOM </a:t>
            </a:r>
            <a:r>
              <a:rPr lang="en-US" sz="1400" b="1" i="1" dirty="0"/>
              <a:t>FABRICATED, 42 INCH HIGH, VERTICAL SPINDLE BLACK METAL GUARDRAIL AS SEEN ON NEIGHBORING PROPERTIES AND IN THE PICTURE </a:t>
            </a:r>
            <a:r>
              <a:rPr lang="en-US" sz="1400" b="1" i="1" dirty="0" smtClean="0"/>
              <a:t>BELOW</a:t>
            </a:r>
          </a:p>
          <a:p>
            <a:endParaRPr lang="en-US" sz="1400" b="1" i="1" dirty="0"/>
          </a:p>
          <a:p>
            <a:endParaRPr lang="en-US" sz="1200" dirty="0"/>
          </a:p>
        </p:txBody>
      </p:sp>
      <p:pic>
        <p:nvPicPr>
          <p:cNvPr id="1026" name="Picture 2" descr="C:\Users\abacus office\Dropbox\ABACUS INVOICES, FILES AND PROPOSALS\77 A Revere St\REVERE ST RAIL DIMENS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543799" cy="41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88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41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64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194 W SPRINGFIELD ST</vt:lpstr>
      <vt:lpstr>AERIAL VIEW</vt:lpstr>
      <vt:lpstr>EXISTING DECK</vt:lpstr>
      <vt:lpstr>STREET VIEWS</vt:lpstr>
      <vt:lpstr>PICTURE VIEW 1 &amp; 2</vt:lpstr>
      <vt:lpstr>PICTURE VIEW 3 &amp; 4</vt:lpstr>
      <vt:lpstr>PROPOSED DECKING</vt:lpstr>
      <vt:lpstr>GUARDRAIL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77a Revere Street</dc:title>
  <dc:creator>abacus office</dc:creator>
  <cp:lastModifiedBy>mark little</cp:lastModifiedBy>
  <cp:revision>15</cp:revision>
  <dcterms:created xsi:type="dcterms:W3CDTF">2006-08-16T00:00:00Z</dcterms:created>
  <dcterms:modified xsi:type="dcterms:W3CDTF">2019-05-31T19:35:29Z</dcterms:modified>
</cp:coreProperties>
</file>